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Lst>
  <p:sldSz cy="21555075" cx="15240000"/>
  <p:notesSz cx="7560000" cy="10692000"/>
  <p:embeddedFontLst>
    <p:embeddedFont>
      <p:font typeface="Roboto"/>
      <p:regular r:id="rId9"/>
      <p:bold r:id="rId10"/>
      <p:italic r:id="rId11"/>
      <p:boldItalic r:id="rId12"/>
    </p:embeddedFont>
    <p:embeddedFont>
      <p:font typeface="Open Sans"/>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Roboto-italic.fntdata"/><Relationship Id="rId10" Type="http://schemas.openxmlformats.org/officeDocument/2006/relationships/font" Target="fonts/Roboto-bold.fntdata"/><Relationship Id="rId13" Type="http://schemas.openxmlformats.org/officeDocument/2006/relationships/font" Target="fonts/OpenSans-regular.fntdata"/><Relationship Id="rId12"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Roboto-regular.fntdata"/><Relationship Id="rId15" Type="http://schemas.openxmlformats.org/officeDocument/2006/relationships/font" Target="fonts/OpenSans-italic.fntdata"/><Relationship Id="rId14" Type="http://schemas.openxmlformats.org/officeDocument/2006/relationships/font" Target="fonts/OpenSans-bold.fntdata"/><Relationship Id="rId16"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316" y="685800"/>
            <a:ext cx="2423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316" y="685800"/>
            <a:ext cx="2423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e8f6803bd_1_65:notes"/>
          <p:cNvSpPr/>
          <p:nvPr>
            <p:ph idx="2" type="sldImg"/>
          </p:nvPr>
        </p:nvSpPr>
        <p:spPr>
          <a:xfrm>
            <a:off x="2217316" y="685800"/>
            <a:ext cx="24237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e8f6803bd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e8f6805ba_2_0:notes"/>
          <p:cNvSpPr/>
          <p:nvPr>
            <p:ph idx="2" type="sldImg"/>
          </p:nvPr>
        </p:nvSpPr>
        <p:spPr>
          <a:xfrm>
            <a:off x="2217316" y="685800"/>
            <a:ext cx="24237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e8f6805b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e8f6803bd_1_48:notes"/>
          <p:cNvSpPr/>
          <p:nvPr>
            <p:ph idx="2" type="sldImg"/>
          </p:nvPr>
        </p:nvSpPr>
        <p:spPr>
          <a:xfrm>
            <a:off x="2217316" y="685800"/>
            <a:ext cx="24237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e8f6803bd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19514" y="3120321"/>
            <a:ext cx="14201100" cy="8601600"/>
          </a:xfrm>
          <a:prstGeom prst="rect">
            <a:avLst/>
          </a:prstGeom>
        </p:spPr>
        <p:txBody>
          <a:bodyPr anchorCtr="0" anchor="b" bIns="233950" lIns="233950" spcFirstLastPara="1" rIns="233950" wrap="square" tIns="233950">
            <a:noAutofit/>
          </a:bodyPr>
          <a:lstStyle>
            <a:lvl1pPr lvl="0" algn="ctr">
              <a:spcBef>
                <a:spcPts val="0"/>
              </a:spcBef>
              <a:spcAft>
                <a:spcPts val="0"/>
              </a:spcAft>
              <a:buSzPts val="13300"/>
              <a:buNone/>
              <a:defRPr sz="13300"/>
            </a:lvl1pPr>
            <a:lvl2pPr lvl="1" algn="ctr">
              <a:spcBef>
                <a:spcPts val="0"/>
              </a:spcBef>
              <a:spcAft>
                <a:spcPts val="0"/>
              </a:spcAft>
              <a:buSzPts val="13300"/>
              <a:buNone/>
              <a:defRPr sz="13300"/>
            </a:lvl2pPr>
            <a:lvl3pPr lvl="2" algn="ctr">
              <a:spcBef>
                <a:spcPts val="0"/>
              </a:spcBef>
              <a:spcAft>
                <a:spcPts val="0"/>
              </a:spcAft>
              <a:buSzPts val="13300"/>
              <a:buNone/>
              <a:defRPr sz="13300"/>
            </a:lvl3pPr>
            <a:lvl4pPr lvl="3" algn="ctr">
              <a:spcBef>
                <a:spcPts val="0"/>
              </a:spcBef>
              <a:spcAft>
                <a:spcPts val="0"/>
              </a:spcAft>
              <a:buSzPts val="13300"/>
              <a:buNone/>
              <a:defRPr sz="13300"/>
            </a:lvl4pPr>
            <a:lvl5pPr lvl="4" algn="ctr">
              <a:spcBef>
                <a:spcPts val="0"/>
              </a:spcBef>
              <a:spcAft>
                <a:spcPts val="0"/>
              </a:spcAft>
              <a:buSzPts val="13300"/>
              <a:buNone/>
              <a:defRPr sz="13300"/>
            </a:lvl5pPr>
            <a:lvl6pPr lvl="5" algn="ctr">
              <a:spcBef>
                <a:spcPts val="0"/>
              </a:spcBef>
              <a:spcAft>
                <a:spcPts val="0"/>
              </a:spcAft>
              <a:buSzPts val="13300"/>
              <a:buNone/>
              <a:defRPr sz="13300"/>
            </a:lvl6pPr>
            <a:lvl7pPr lvl="6" algn="ctr">
              <a:spcBef>
                <a:spcPts val="0"/>
              </a:spcBef>
              <a:spcAft>
                <a:spcPts val="0"/>
              </a:spcAft>
              <a:buSzPts val="13300"/>
              <a:buNone/>
              <a:defRPr sz="13300"/>
            </a:lvl7pPr>
            <a:lvl8pPr lvl="7" algn="ctr">
              <a:spcBef>
                <a:spcPts val="0"/>
              </a:spcBef>
              <a:spcAft>
                <a:spcPts val="0"/>
              </a:spcAft>
              <a:buSzPts val="13300"/>
              <a:buNone/>
              <a:defRPr sz="13300"/>
            </a:lvl8pPr>
            <a:lvl9pPr lvl="8" algn="ctr">
              <a:spcBef>
                <a:spcPts val="0"/>
              </a:spcBef>
              <a:spcAft>
                <a:spcPts val="0"/>
              </a:spcAft>
              <a:buSzPts val="13300"/>
              <a:buNone/>
              <a:defRPr sz="13300"/>
            </a:lvl9pPr>
          </a:lstStyle>
          <a:p/>
        </p:txBody>
      </p:sp>
      <p:sp>
        <p:nvSpPr>
          <p:cNvPr id="11" name="Google Shape;11;p2"/>
          <p:cNvSpPr txBox="1"/>
          <p:nvPr>
            <p:ph idx="1" type="subTitle"/>
          </p:nvPr>
        </p:nvSpPr>
        <p:spPr>
          <a:xfrm>
            <a:off x="519500" y="11877083"/>
            <a:ext cx="14201100" cy="3321600"/>
          </a:xfrm>
          <a:prstGeom prst="rect">
            <a:avLst/>
          </a:prstGeom>
        </p:spPr>
        <p:txBody>
          <a:bodyPr anchorCtr="0" anchor="t" bIns="233950" lIns="233950" spcFirstLastPara="1" rIns="233950" wrap="square" tIns="233950">
            <a:noAutofit/>
          </a:bodyPr>
          <a:lstStyle>
            <a:lvl1pPr lvl="0" algn="ctr">
              <a:lnSpc>
                <a:spcPct val="100000"/>
              </a:lnSpc>
              <a:spcBef>
                <a:spcPts val="0"/>
              </a:spcBef>
              <a:spcAft>
                <a:spcPts val="0"/>
              </a:spcAft>
              <a:buSzPts val="7300"/>
              <a:buNone/>
              <a:defRPr sz="7300"/>
            </a:lvl1pPr>
            <a:lvl2pPr lvl="1" algn="ctr">
              <a:lnSpc>
                <a:spcPct val="100000"/>
              </a:lnSpc>
              <a:spcBef>
                <a:spcPts val="0"/>
              </a:spcBef>
              <a:spcAft>
                <a:spcPts val="0"/>
              </a:spcAft>
              <a:buSzPts val="7300"/>
              <a:buNone/>
              <a:defRPr sz="7300"/>
            </a:lvl2pPr>
            <a:lvl3pPr lvl="2" algn="ctr">
              <a:lnSpc>
                <a:spcPct val="100000"/>
              </a:lnSpc>
              <a:spcBef>
                <a:spcPts val="0"/>
              </a:spcBef>
              <a:spcAft>
                <a:spcPts val="0"/>
              </a:spcAft>
              <a:buSzPts val="7300"/>
              <a:buNone/>
              <a:defRPr sz="7300"/>
            </a:lvl3pPr>
            <a:lvl4pPr lvl="3" algn="ctr">
              <a:lnSpc>
                <a:spcPct val="100000"/>
              </a:lnSpc>
              <a:spcBef>
                <a:spcPts val="0"/>
              </a:spcBef>
              <a:spcAft>
                <a:spcPts val="0"/>
              </a:spcAft>
              <a:buSzPts val="7300"/>
              <a:buNone/>
              <a:defRPr sz="7300"/>
            </a:lvl4pPr>
            <a:lvl5pPr lvl="4" algn="ctr">
              <a:lnSpc>
                <a:spcPct val="100000"/>
              </a:lnSpc>
              <a:spcBef>
                <a:spcPts val="0"/>
              </a:spcBef>
              <a:spcAft>
                <a:spcPts val="0"/>
              </a:spcAft>
              <a:buSzPts val="7300"/>
              <a:buNone/>
              <a:defRPr sz="7300"/>
            </a:lvl5pPr>
            <a:lvl6pPr lvl="5" algn="ctr">
              <a:lnSpc>
                <a:spcPct val="100000"/>
              </a:lnSpc>
              <a:spcBef>
                <a:spcPts val="0"/>
              </a:spcBef>
              <a:spcAft>
                <a:spcPts val="0"/>
              </a:spcAft>
              <a:buSzPts val="7300"/>
              <a:buNone/>
              <a:defRPr sz="7300"/>
            </a:lvl6pPr>
            <a:lvl7pPr lvl="6" algn="ctr">
              <a:lnSpc>
                <a:spcPct val="100000"/>
              </a:lnSpc>
              <a:spcBef>
                <a:spcPts val="0"/>
              </a:spcBef>
              <a:spcAft>
                <a:spcPts val="0"/>
              </a:spcAft>
              <a:buSzPts val="7300"/>
              <a:buNone/>
              <a:defRPr sz="7300"/>
            </a:lvl7pPr>
            <a:lvl8pPr lvl="7" algn="ctr">
              <a:lnSpc>
                <a:spcPct val="100000"/>
              </a:lnSpc>
              <a:spcBef>
                <a:spcPts val="0"/>
              </a:spcBef>
              <a:spcAft>
                <a:spcPts val="0"/>
              </a:spcAft>
              <a:buSzPts val="7300"/>
              <a:buNone/>
              <a:defRPr sz="7300"/>
            </a:lvl8pPr>
            <a:lvl9pPr lvl="8" algn="ctr">
              <a:lnSpc>
                <a:spcPct val="100000"/>
              </a:lnSpc>
              <a:spcBef>
                <a:spcPts val="0"/>
              </a:spcBef>
              <a:spcAft>
                <a:spcPts val="0"/>
              </a:spcAft>
              <a:buSzPts val="7300"/>
              <a:buNone/>
              <a:defRPr sz="7300"/>
            </a:lvl9pPr>
          </a:lstStyle>
          <a:p/>
        </p:txBody>
      </p:sp>
      <p:sp>
        <p:nvSpPr>
          <p:cNvPr id="12" name="Google Shape;12;p2"/>
          <p:cNvSpPr txBox="1"/>
          <p:nvPr>
            <p:ph idx="12" type="sldNum"/>
          </p:nvPr>
        </p:nvSpPr>
        <p:spPr>
          <a:xfrm>
            <a:off x="14120763" y="19542333"/>
            <a:ext cx="914400" cy="1649400"/>
          </a:xfrm>
          <a:prstGeom prst="rect">
            <a:avLst/>
          </a:prstGeom>
        </p:spPr>
        <p:txBody>
          <a:bodyPr anchorCtr="0" anchor="ctr" bIns="233950" lIns="233950" spcFirstLastPara="1" rIns="233950" wrap="square" tIns="2339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519500" y="4635483"/>
            <a:ext cx="14201100" cy="8228400"/>
          </a:xfrm>
          <a:prstGeom prst="rect">
            <a:avLst/>
          </a:prstGeom>
        </p:spPr>
        <p:txBody>
          <a:bodyPr anchorCtr="0" anchor="b" bIns="233950" lIns="233950" spcFirstLastPara="1" rIns="233950" wrap="square" tIns="233950">
            <a:noAutofit/>
          </a:bodyPr>
          <a:lstStyle>
            <a:lvl1pPr lvl="0" algn="ctr">
              <a:spcBef>
                <a:spcPts val="0"/>
              </a:spcBef>
              <a:spcAft>
                <a:spcPts val="0"/>
              </a:spcAft>
              <a:buSzPts val="30600"/>
              <a:buNone/>
              <a:defRPr sz="30600"/>
            </a:lvl1pPr>
            <a:lvl2pPr lvl="1" algn="ctr">
              <a:spcBef>
                <a:spcPts val="0"/>
              </a:spcBef>
              <a:spcAft>
                <a:spcPts val="0"/>
              </a:spcAft>
              <a:buSzPts val="30600"/>
              <a:buNone/>
              <a:defRPr sz="30600"/>
            </a:lvl2pPr>
            <a:lvl3pPr lvl="2" algn="ctr">
              <a:spcBef>
                <a:spcPts val="0"/>
              </a:spcBef>
              <a:spcAft>
                <a:spcPts val="0"/>
              </a:spcAft>
              <a:buSzPts val="30600"/>
              <a:buNone/>
              <a:defRPr sz="30600"/>
            </a:lvl3pPr>
            <a:lvl4pPr lvl="3" algn="ctr">
              <a:spcBef>
                <a:spcPts val="0"/>
              </a:spcBef>
              <a:spcAft>
                <a:spcPts val="0"/>
              </a:spcAft>
              <a:buSzPts val="30600"/>
              <a:buNone/>
              <a:defRPr sz="30600"/>
            </a:lvl4pPr>
            <a:lvl5pPr lvl="4" algn="ctr">
              <a:spcBef>
                <a:spcPts val="0"/>
              </a:spcBef>
              <a:spcAft>
                <a:spcPts val="0"/>
              </a:spcAft>
              <a:buSzPts val="30600"/>
              <a:buNone/>
              <a:defRPr sz="30600"/>
            </a:lvl5pPr>
            <a:lvl6pPr lvl="5" algn="ctr">
              <a:spcBef>
                <a:spcPts val="0"/>
              </a:spcBef>
              <a:spcAft>
                <a:spcPts val="0"/>
              </a:spcAft>
              <a:buSzPts val="30600"/>
              <a:buNone/>
              <a:defRPr sz="30600"/>
            </a:lvl6pPr>
            <a:lvl7pPr lvl="6" algn="ctr">
              <a:spcBef>
                <a:spcPts val="0"/>
              </a:spcBef>
              <a:spcAft>
                <a:spcPts val="0"/>
              </a:spcAft>
              <a:buSzPts val="30600"/>
              <a:buNone/>
              <a:defRPr sz="30600"/>
            </a:lvl7pPr>
            <a:lvl8pPr lvl="7" algn="ctr">
              <a:spcBef>
                <a:spcPts val="0"/>
              </a:spcBef>
              <a:spcAft>
                <a:spcPts val="0"/>
              </a:spcAft>
              <a:buSzPts val="30600"/>
              <a:buNone/>
              <a:defRPr sz="30600"/>
            </a:lvl8pPr>
            <a:lvl9pPr lvl="8" algn="ctr">
              <a:spcBef>
                <a:spcPts val="0"/>
              </a:spcBef>
              <a:spcAft>
                <a:spcPts val="0"/>
              </a:spcAft>
              <a:buSzPts val="30600"/>
              <a:buNone/>
              <a:defRPr sz="30600"/>
            </a:lvl9pPr>
          </a:lstStyle>
          <a:p>
            <a:r>
              <a:t>xx%</a:t>
            </a:r>
          </a:p>
        </p:txBody>
      </p:sp>
      <p:sp>
        <p:nvSpPr>
          <p:cNvPr id="46" name="Google Shape;46;p11"/>
          <p:cNvSpPr txBox="1"/>
          <p:nvPr>
            <p:ph idx="1" type="body"/>
          </p:nvPr>
        </p:nvSpPr>
        <p:spPr>
          <a:xfrm>
            <a:off x="519500" y="13210158"/>
            <a:ext cx="14201100" cy="5451000"/>
          </a:xfrm>
          <a:prstGeom prst="rect">
            <a:avLst/>
          </a:prstGeom>
        </p:spPr>
        <p:txBody>
          <a:bodyPr anchorCtr="0" anchor="t" bIns="233950" lIns="233950" spcFirstLastPara="1" rIns="233950" wrap="square" tIns="233950">
            <a:noAutofit/>
          </a:bodyPr>
          <a:lstStyle>
            <a:lvl1pPr indent="-520700" lvl="0" marL="457200" algn="ctr">
              <a:spcBef>
                <a:spcPts val="0"/>
              </a:spcBef>
              <a:spcAft>
                <a:spcPts val="0"/>
              </a:spcAft>
              <a:buSzPts val="4600"/>
              <a:buChar char="●"/>
              <a:defRPr/>
            </a:lvl1pPr>
            <a:lvl2pPr indent="-457200" lvl="1" marL="914400" algn="ctr">
              <a:spcBef>
                <a:spcPts val="4000"/>
              </a:spcBef>
              <a:spcAft>
                <a:spcPts val="0"/>
              </a:spcAft>
              <a:buSzPts val="3600"/>
              <a:buChar char="○"/>
              <a:defRPr/>
            </a:lvl2pPr>
            <a:lvl3pPr indent="-457200" lvl="2" marL="1371600" algn="ctr">
              <a:spcBef>
                <a:spcPts val="4000"/>
              </a:spcBef>
              <a:spcAft>
                <a:spcPts val="0"/>
              </a:spcAft>
              <a:buSzPts val="3600"/>
              <a:buChar char="■"/>
              <a:defRPr/>
            </a:lvl3pPr>
            <a:lvl4pPr indent="-457200" lvl="3" marL="1828800" algn="ctr">
              <a:spcBef>
                <a:spcPts val="4000"/>
              </a:spcBef>
              <a:spcAft>
                <a:spcPts val="0"/>
              </a:spcAft>
              <a:buSzPts val="3600"/>
              <a:buChar char="●"/>
              <a:defRPr/>
            </a:lvl4pPr>
            <a:lvl5pPr indent="-457200" lvl="4" marL="2286000" algn="ctr">
              <a:spcBef>
                <a:spcPts val="4000"/>
              </a:spcBef>
              <a:spcAft>
                <a:spcPts val="0"/>
              </a:spcAft>
              <a:buSzPts val="3600"/>
              <a:buChar char="○"/>
              <a:defRPr/>
            </a:lvl5pPr>
            <a:lvl6pPr indent="-457200" lvl="5" marL="2743200" algn="ctr">
              <a:spcBef>
                <a:spcPts val="4000"/>
              </a:spcBef>
              <a:spcAft>
                <a:spcPts val="0"/>
              </a:spcAft>
              <a:buSzPts val="3600"/>
              <a:buChar char="■"/>
              <a:defRPr/>
            </a:lvl6pPr>
            <a:lvl7pPr indent="-457200" lvl="6" marL="3200400" algn="ctr">
              <a:spcBef>
                <a:spcPts val="4000"/>
              </a:spcBef>
              <a:spcAft>
                <a:spcPts val="0"/>
              </a:spcAft>
              <a:buSzPts val="3600"/>
              <a:buChar char="●"/>
              <a:defRPr/>
            </a:lvl7pPr>
            <a:lvl8pPr indent="-457200" lvl="7" marL="3657600" algn="ctr">
              <a:spcBef>
                <a:spcPts val="4000"/>
              </a:spcBef>
              <a:spcAft>
                <a:spcPts val="0"/>
              </a:spcAft>
              <a:buSzPts val="3600"/>
              <a:buChar char="○"/>
              <a:defRPr/>
            </a:lvl8pPr>
            <a:lvl9pPr indent="-457200" lvl="8" marL="4114800" algn="ctr">
              <a:spcBef>
                <a:spcPts val="4000"/>
              </a:spcBef>
              <a:spcAft>
                <a:spcPts val="4000"/>
              </a:spcAft>
              <a:buSzPts val="3600"/>
              <a:buChar char="■"/>
              <a:defRPr/>
            </a:lvl9pPr>
          </a:lstStyle>
          <a:p/>
        </p:txBody>
      </p:sp>
      <p:sp>
        <p:nvSpPr>
          <p:cNvPr id="47" name="Google Shape;47;p11"/>
          <p:cNvSpPr txBox="1"/>
          <p:nvPr>
            <p:ph idx="12" type="sldNum"/>
          </p:nvPr>
        </p:nvSpPr>
        <p:spPr>
          <a:xfrm>
            <a:off x="14120763" y="19542333"/>
            <a:ext cx="914400" cy="1649400"/>
          </a:xfrm>
          <a:prstGeom prst="rect">
            <a:avLst/>
          </a:prstGeom>
        </p:spPr>
        <p:txBody>
          <a:bodyPr anchorCtr="0" anchor="ctr" bIns="233950" lIns="233950" spcFirstLastPara="1" rIns="233950" wrap="square" tIns="2339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4120763" y="19542333"/>
            <a:ext cx="914400" cy="1649400"/>
          </a:xfrm>
          <a:prstGeom prst="rect">
            <a:avLst/>
          </a:prstGeom>
        </p:spPr>
        <p:txBody>
          <a:bodyPr anchorCtr="0" anchor="ctr" bIns="233950" lIns="233950" spcFirstLastPara="1" rIns="233950" wrap="square" tIns="2339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519500" y="9013655"/>
            <a:ext cx="14201100" cy="3527100"/>
          </a:xfrm>
          <a:prstGeom prst="rect">
            <a:avLst/>
          </a:prstGeom>
        </p:spPr>
        <p:txBody>
          <a:bodyPr anchorCtr="0" anchor="ctr" bIns="233950" lIns="233950" spcFirstLastPara="1" rIns="233950" wrap="square" tIns="233950">
            <a:noAutofit/>
          </a:bodyPr>
          <a:lstStyle>
            <a:lvl1pPr lvl="0" algn="ctr">
              <a:spcBef>
                <a:spcPts val="0"/>
              </a:spcBef>
              <a:spcAft>
                <a:spcPts val="0"/>
              </a:spcAft>
              <a:buSzPts val="9300"/>
              <a:buNone/>
              <a:defRPr sz="9300"/>
            </a:lvl1pPr>
            <a:lvl2pPr lvl="1" algn="ctr">
              <a:spcBef>
                <a:spcPts val="0"/>
              </a:spcBef>
              <a:spcAft>
                <a:spcPts val="0"/>
              </a:spcAft>
              <a:buSzPts val="9300"/>
              <a:buNone/>
              <a:defRPr sz="9300"/>
            </a:lvl2pPr>
            <a:lvl3pPr lvl="2" algn="ctr">
              <a:spcBef>
                <a:spcPts val="0"/>
              </a:spcBef>
              <a:spcAft>
                <a:spcPts val="0"/>
              </a:spcAft>
              <a:buSzPts val="9300"/>
              <a:buNone/>
              <a:defRPr sz="9300"/>
            </a:lvl3pPr>
            <a:lvl4pPr lvl="3" algn="ctr">
              <a:spcBef>
                <a:spcPts val="0"/>
              </a:spcBef>
              <a:spcAft>
                <a:spcPts val="0"/>
              </a:spcAft>
              <a:buSzPts val="9300"/>
              <a:buNone/>
              <a:defRPr sz="9300"/>
            </a:lvl4pPr>
            <a:lvl5pPr lvl="4" algn="ctr">
              <a:spcBef>
                <a:spcPts val="0"/>
              </a:spcBef>
              <a:spcAft>
                <a:spcPts val="0"/>
              </a:spcAft>
              <a:buSzPts val="9300"/>
              <a:buNone/>
              <a:defRPr sz="9300"/>
            </a:lvl5pPr>
            <a:lvl6pPr lvl="5" algn="ctr">
              <a:spcBef>
                <a:spcPts val="0"/>
              </a:spcBef>
              <a:spcAft>
                <a:spcPts val="0"/>
              </a:spcAft>
              <a:buSzPts val="9300"/>
              <a:buNone/>
              <a:defRPr sz="9300"/>
            </a:lvl6pPr>
            <a:lvl7pPr lvl="6" algn="ctr">
              <a:spcBef>
                <a:spcPts val="0"/>
              </a:spcBef>
              <a:spcAft>
                <a:spcPts val="0"/>
              </a:spcAft>
              <a:buSzPts val="9300"/>
              <a:buNone/>
              <a:defRPr sz="9300"/>
            </a:lvl7pPr>
            <a:lvl8pPr lvl="7" algn="ctr">
              <a:spcBef>
                <a:spcPts val="0"/>
              </a:spcBef>
              <a:spcAft>
                <a:spcPts val="0"/>
              </a:spcAft>
              <a:buSzPts val="9300"/>
              <a:buNone/>
              <a:defRPr sz="9300"/>
            </a:lvl8pPr>
            <a:lvl9pPr lvl="8" algn="ctr">
              <a:spcBef>
                <a:spcPts val="0"/>
              </a:spcBef>
              <a:spcAft>
                <a:spcPts val="0"/>
              </a:spcAft>
              <a:buSzPts val="9300"/>
              <a:buNone/>
              <a:defRPr sz="9300"/>
            </a:lvl9pPr>
          </a:lstStyle>
          <a:p/>
        </p:txBody>
      </p:sp>
      <p:sp>
        <p:nvSpPr>
          <p:cNvPr id="15" name="Google Shape;15;p3"/>
          <p:cNvSpPr txBox="1"/>
          <p:nvPr>
            <p:ph idx="12" type="sldNum"/>
          </p:nvPr>
        </p:nvSpPr>
        <p:spPr>
          <a:xfrm>
            <a:off x="14120763" y="19542333"/>
            <a:ext cx="914400" cy="1649400"/>
          </a:xfrm>
          <a:prstGeom prst="rect">
            <a:avLst/>
          </a:prstGeom>
        </p:spPr>
        <p:txBody>
          <a:bodyPr anchorCtr="0" anchor="ctr" bIns="233950" lIns="233950" spcFirstLastPara="1" rIns="233950" wrap="square" tIns="2339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519500" y="1864984"/>
            <a:ext cx="14201100" cy="2400600"/>
          </a:xfrm>
          <a:prstGeom prst="rect">
            <a:avLst/>
          </a:prstGeom>
        </p:spPr>
        <p:txBody>
          <a:bodyPr anchorCtr="0" anchor="t" bIns="233950" lIns="233950" spcFirstLastPara="1" rIns="233950" wrap="square" tIns="233950">
            <a:noAutofit/>
          </a:bodyPr>
          <a:lstStyle>
            <a:lvl1pPr lvl="0">
              <a:spcBef>
                <a:spcPts val="0"/>
              </a:spcBef>
              <a:spcAft>
                <a:spcPts val="0"/>
              </a:spcAft>
              <a:buSzPts val="7300"/>
              <a:buNone/>
              <a:defRPr/>
            </a:lvl1pPr>
            <a:lvl2pPr lvl="1">
              <a:spcBef>
                <a:spcPts val="0"/>
              </a:spcBef>
              <a:spcAft>
                <a:spcPts val="0"/>
              </a:spcAft>
              <a:buSzPts val="7300"/>
              <a:buNone/>
              <a:defRPr/>
            </a:lvl2pPr>
            <a:lvl3pPr lvl="2">
              <a:spcBef>
                <a:spcPts val="0"/>
              </a:spcBef>
              <a:spcAft>
                <a:spcPts val="0"/>
              </a:spcAft>
              <a:buSzPts val="7300"/>
              <a:buNone/>
              <a:defRPr/>
            </a:lvl3pPr>
            <a:lvl4pPr lvl="3">
              <a:spcBef>
                <a:spcPts val="0"/>
              </a:spcBef>
              <a:spcAft>
                <a:spcPts val="0"/>
              </a:spcAft>
              <a:buSzPts val="7300"/>
              <a:buNone/>
              <a:defRPr/>
            </a:lvl4pPr>
            <a:lvl5pPr lvl="4">
              <a:spcBef>
                <a:spcPts val="0"/>
              </a:spcBef>
              <a:spcAft>
                <a:spcPts val="0"/>
              </a:spcAft>
              <a:buSzPts val="7300"/>
              <a:buNone/>
              <a:defRPr/>
            </a:lvl5pPr>
            <a:lvl6pPr lvl="5">
              <a:spcBef>
                <a:spcPts val="0"/>
              </a:spcBef>
              <a:spcAft>
                <a:spcPts val="0"/>
              </a:spcAft>
              <a:buSzPts val="7300"/>
              <a:buNone/>
              <a:defRPr/>
            </a:lvl6pPr>
            <a:lvl7pPr lvl="6">
              <a:spcBef>
                <a:spcPts val="0"/>
              </a:spcBef>
              <a:spcAft>
                <a:spcPts val="0"/>
              </a:spcAft>
              <a:buSzPts val="7300"/>
              <a:buNone/>
              <a:defRPr/>
            </a:lvl7pPr>
            <a:lvl8pPr lvl="7">
              <a:spcBef>
                <a:spcPts val="0"/>
              </a:spcBef>
              <a:spcAft>
                <a:spcPts val="0"/>
              </a:spcAft>
              <a:buSzPts val="7300"/>
              <a:buNone/>
              <a:defRPr/>
            </a:lvl8pPr>
            <a:lvl9pPr lvl="8">
              <a:spcBef>
                <a:spcPts val="0"/>
              </a:spcBef>
              <a:spcAft>
                <a:spcPts val="0"/>
              </a:spcAft>
              <a:buSzPts val="7300"/>
              <a:buNone/>
              <a:defRPr/>
            </a:lvl9pPr>
          </a:lstStyle>
          <a:p/>
        </p:txBody>
      </p:sp>
      <p:sp>
        <p:nvSpPr>
          <p:cNvPr id="18" name="Google Shape;18;p4"/>
          <p:cNvSpPr txBox="1"/>
          <p:nvPr>
            <p:ph idx="1" type="body"/>
          </p:nvPr>
        </p:nvSpPr>
        <p:spPr>
          <a:xfrm>
            <a:off x="519500" y="4829724"/>
            <a:ext cx="14201100" cy="14316900"/>
          </a:xfrm>
          <a:prstGeom prst="rect">
            <a:avLst/>
          </a:prstGeom>
        </p:spPr>
        <p:txBody>
          <a:bodyPr anchorCtr="0" anchor="t" bIns="233950" lIns="233950" spcFirstLastPara="1" rIns="233950" wrap="square" tIns="233950">
            <a:noAutofit/>
          </a:bodyPr>
          <a:lstStyle>
            <a:lvl1pPr indent="-520700" lvl="0" marL="457200">
              <a:spcBef>
                <a:spcPts val="0"/>
              </a:spcBef>
              <a:spcAft>
                <a:spcPts val="0"/>
              </a:spcAft>
              <a:buSzPts val="4600"/>
              <a:buChar char="●"/>
              <a:defRPr/>
            </a:lvl1pPr>
            <a:lvl2pPr indent="-457200" lvl="1" marL="914400">
              <a:spcBef>
                <a:spcPts val="4000"/>
              </a:spcBef>
              <a:spcAft>
                <a:spcPts val="0"/>
              </a:spcAft>
              <a:buSzPts val="3600"/>
              <a:buChar char="○"/>
              <a:defRPr/>
            </a:lvl2pPr>
            <a:lvl3pPr indent="-457200" lvl="2" marL="1371600">
              <a:spcBef>
                <a:spcPts val="4000"/>
              </a:spcBef>
              <a:spcAft>
                <a:spcPts val="0"/>
              </a:spcAft>
              <a:buSzPts val="3600"/>
              <a:buChar char="■"/>
              <a:defRPr/>
            </a:lvl3pPr>
            <a:lvl4pPr indent="-457200" lvl="3" marL="1828800">
              <a:spcBef>
                <a:spcPts val="4000"/>
              </a:spcBef>
              <a:spcAft>
                <a:spcPts val="0"/>
              </a:spcAft>
              <a:buSzPts val="3600"/>
              <a:buChar char="●"/>
              <a:defRPr/>
            </a:lvl4pPr>
            <a:lvl5pPr indent="-457200" lvl="4" marL="2286000">
              <a:spcBef>
                <a:spcPts val="4000"/>
              </a:spcBef>
              <a:spcAft>
                <a:spcPts val="0"/>
              </a:spcAft>
              <a:buSzPts val="3600"/>
              <a:buChar char="○"/>
              <a:defRPr/>
            </a:lvl5pPr>
            <a:lvl6pPr indent="-457200" lvl="5" marL="2743200">
              <a:spcBef>
                <a:spcPts val="4000"/>
              </a:spcBef>
              <a:spcAft>
                <a:spcPts val="0"/>
              </a:spcAft>
              <a:buSzPts val="3600"/>
              <a:buChar char="■"/>
              <a:defRPr/>
            </a:lvl6pPr>
            <a:lvl7pPr indent="-457200" lvl="6" marL="3200400">
              <a:spcBef>
                <a:spcPts val="4000"/>
              </a:spcBef>
              <a:spcAft>
                <a:spcPts val="0"/>
              </a:spcAft>
              <a:buSzPts val="3600"/>
              <a:buChar char="●"/>
              <a:defRPr/>
            </a:lvl7pPr>
            <a:lvl8pPr indent="-457200" lvl="7" marL="3657600">
              <a:spcBef>
                <a:spcPts val="4000"/>
              </a:spcBef>
              <a:spcAft>
                <a:spcPts val="0"/>
              </a:spcAft>
              <a:buSzPts val="3600"/>
              <a:buChar char="○"/>
              <a:defRPr/>
            </a:lvl8pPr>
            <a:lvl9pPr indent="-457200" lvl="8" marL="4114800">
              <a:spcBef>
                <a:spcPts val="4000"/>
              </a:spcBef>
              <a:spcAft>
                <a:spcPts val="4000"/>
              </a:spcAft>
              <a:buSzPts val="3600"/>
              <a:buChar char="■"/>
              <a:defRPr/>
            </a:lvl9pPr>
          </a:lstStyle>
          <a:p/>
        </p:txBody>
      </p:sp>
      <p:sp>
        <p:nvSpPr>
          <p:cNvPr id="19" name="Google Shape;19;p4"/>
          <p:cNvSpPr txBox="1"/>
          <p:nvPr>
            <p:ph idx="12" type="sldNum"/>
          </p:nvPr>
        </p:nvSpPr>
        <p:spPr>
          <a:xfrm>
            <a:off x="14120763" y="19542333"/>
            <a:ext cx="914400" cy="1649400"/>
          </a:xfrm>
          <a:prstGeom prst="rect">
            <a:avLst/>
          </a:prstGeom>
        </p:spPr>
        <p:txBody>
          <a:bodyPr anchorCtr="0" anchor="ctr" bIns="233950" lIns="233950" spcFirstLastPara="1" rIns="233950" wrap="square" tIns="2339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519500" y="1864984"/>
            <a:ext cx="14201100" cy="2400600"/>
          </a:xfrm>
          <a:prstGeom prst="rect">
            <a:avLst/>
          </a:prstGeom>
        </p:spPr>
        <p:txBody>
          <a:bodyPr anchorCtr="0" anchor="t" bIns="233950" lIns="233950" spcFirstLastPara="1" rIns="233950" wrap="square" tIns="233950">
            <a:noAutofit/>
          </a:bodyPr>
          <a:lstStyle>
            <a:lvl1pPr lvl="0">
              <a:spcBef>
                <a:spcPts val="0"/>
              </a:spcBef>
              <a:spcAft>
                <a:spcPts val="0"/>
              </a:spcAft>
              <a:buSzPts val="7300"/>
              <a:buNone/>
              <a:defRPr/>
            </a:lvl1pPr>
            <a:lvl2pPr lvl="1">
              <a:spcBef>
                <a:spcPts val="0"/>
              </a:spcBef>
              <a:spcAft>
                <a:spcPts val="0"/>
              </a:spcAft>
              <a:buSzPts val="7300"/>
              <a:buNone/>
              <a:defRPr/>
            </a:lvl2pPr>
            <a:lvl3pPr lvl="2">
              <a:spcBef>
                <a:spcPts val="0"/>
              </a:spcBef>
              <a:spcAft>
                <a:spcPts val="0"/>
              </a:spcAft>
              <a:buSzPts val="7300"/>
              <a:buNone/>
              <a:defRPr/>
            </a:lvl3pPr>
            <a:lvl4pPr lvl="3">
              <a:spcBef>
                <a:spcPts val="0"/>
              </a:spcBef>
              <a:spcAft>
                <a:spcPts val="0"/>
              </a:spcAft>
              <a:buSzPts val="7300"/>
              <a:buNone/>
              <a:defRPr/>
            </a:lvl4pPr>
            <a:lvl5pPr lvl="4">
              <a:spcBef>
                <a:spcPts val="0"/>
              </a:spcBef>
              <a:spcAft>
                <a:spcPts val="0"/>
              </a:spcAft>
              <a:buSzPts val="7300"/>
              <a:buNone/>
              <a:defRPr/>
            </a:lvl5pPr>
            <a:lvl6pPr lvl="5">
              <a:spcBef>
                <a:spcPts val="0"/>
              </a:spcBef>
              <a:spcAft>
                <a:spcPts val="0"/>
              </a:spcAft>
              <a:buSzPts val="7300"/>
              <a:buNone/>
              <a:defRPr/>
            </a:lvl6pPr>
            <a:lvl7pPr lvl="6">
              <a:spcBef>
                <a:spcPts val="0"/>
              </a:spcBef>
              <a:spcAft>
                <a:spcPts val="0"/>
              </a:spcAft>
              <a:buSzPts val="7300"/>
              <a:buNone/>
              <a:defRPr/>
            </a:lvl7pPr>
            <a:lvl8pPr lvl="7">
              <a:spcBef>
                <a:spcPts val="0"/>
              </a:spcBef>
              <a:spcAft>
                <a:spcPts val="0"/>
              </a:spcAft>
              <a:buSzPts val="7300"/>
              <a:buNone/>
              <a:defRPr/>
            </a:lvl8pPr>
            <a:lvl9pPr lvl="8">
              <a:spcBef>
                <a:spcPts val="0"/>
              </a:spcBef>
              <a:spcAft>
                <a:spcPts val="0"/>
              </a:spcAft>
              <a:buSzPts val="7300"/>
              <a:buNone/>
              <a:defRPr/>
            </a:lvl9pPr>
          </a:lstStyle>
          <a:p/>
        </p:txBody>
      </p:sp>
      <p:sp>
        <p:nvSpPr>
          <p:cNvPr id="22" name="Google Shape;22;p5"/>
          <p:cNvSpPr txBox="1"/>
          <p:nvPr>
            <p:ph idx="1" type="body"/>
          </p:nvPr>
        </p:nvSpPr>
        <p:spPr>
          <a:xfrm>
            <a:off x="519500" y="4829724"/>
            <a:ext cx="6666300" cy="14316900"/>
          </a:xfrm>
          <a:prstGeom prst="rect">
            <a:avLst/>
          </a:prstGeom>
        </p:spPr>
        <p:txBody>
          <a:bodyPr anchorCtr="0" anchor="t" bIns="233950" lIns="233950" spcFirstLastPara="1" rIns="233950" wrap="square" tIns="233950">
            <a:noAutofit/>
          </a:bodyPr>
          <a:lstStyle>
            <a:lvl1pPr indent="-457200" lvl="0" marL="457200">
              <a:spcBef>
                <a:spcPts val="0"/>
              </a:spcBef>
              <a:spcAft>
                <a:spcPts val="0"/>
              </a:spcAft>
              <a:buSzPts val="3600"/>
              <a:buChar char="●"/>
              <a:defRPr sz="3600"/>
            </a:lvl1pPr>
            <a:lvl2pPr indent="-419100" lvl="1" marL="914400">
              <a:spcBef>
                <a:spcPts val="4000"/>
              </a:spcBef>
              <a:spcAft>
                <a:spcPts val="0"/>
              </a:spcAft>
              <a:buSzPts val="3000"/>
              <a:buChar char="○"/>
              <a:defRPr sz="3000"/>
            </a:lvl2pPr>
            <a:lvl3pPr indent="-419100" lvl="2" marL="1371600">
              <a:spcBef>
                <a:spcPts val="4000"/>
              </a:spcBef>
              <a:spcAft>
                <a:spcPts val="0"/>
              </a:spcAft>
              <a:buSzPts val="3000"/>
              <a:buChar char="■"/>
              <a:defRPr sz="3000"/>
            </a:lvl3pPr>
            <a:lvl4pPr indent="-419100" lvl="3" marL="1828800">
              <a:spcBef>
                <a:spcPts val="4000"/>
              </a:spcBef>
              <a:spcAft>
                <a:spcPts val="0"/>
              </a:spcAft>
              <a:buSzPts val="3000"/>
              <a:buChar char="●"/>
              <a:defRPr sz="3000"/>
            </a:lvl4pPr>
            <a:lvl5pPr indent="-419100" lvl="4" marL="2286000">
              <a:spcBef>
                <a:spcPts val="4000"/>
              </a:spcBef>
              <a:spcAft>
                <a:spcPts val="0"/>
              </a:spcAft>
              <a:buSzPts val="3000"/>
              <a:buChar char="○"/>
              <a:defRPr sz="3000"/>
            </a:lvl5pPr>
            <a:lvl6pPr indent="-419100" lvl="5" marL="2743200">
              <a:spcBef>
                <a:spcPts val="4000"/>
              </a:spcBef>
              <a:spcAft>
                <a:spcPts val="0"/>
              </a:spcAft>
              <a:buSzPts val="3000"/>
              <a:buChar char="■"/>
              <a:defRPr sz="3000"/>
            </a:lvl6pPr>
            <a:lvl7pPr indent="-419100" lvl="6" marL="3200400">
              <a:spcBef>
                <a:spcPts val="4000"/>
              </a:spcBef>
              <a:spcAft>
                <a:spcPts val="0"/>
              </a:spcAft>
              <a:buSzPts val="3000"/>
              <a:buChar char="●"/>
              <a:defRPr sz="3000"/>
            </a:lvl7pPr>
            <a:lvl8pPr indent="-419100" lvl="7" marL="3657600">
              <a:spcBef>
                <a:spcPts val="4000"/>
              </a:spcBef>
              <a:spcAft>
                <a:spcPts val="0"/>
              </a:spcAft>
              <a:buSzPts val="3000"/>
              <a:buChar char="○"/>
              <a:defRPr sz="3000"/>
            </a:lvl8pPr>
            <a:lvl9pPr indent="-419100" lvl="8" marL="4114800">
              <a:spcBef>
                <a:spcPts val="4000"/>
              </a:spcBef>
              <a:spcAft>
                <a:spcPts val="4000"/>
              </a:spcAft>
              <a:buSzPts val="3000"/>
              <a:buChar char="■"/>
              <a:defRPr sz="3000"/>
            </a:lvl9pPr>
          </a:lstStyle>
          <a:p/>
        </p:txBody>
      </p:sp>
      <p:sp>
        <p:nvSpPr>
          <p:cNvPr id="23" name="Google Shape;23;p5"/>
          <p:cNvSpPr txBox="1"/>
          <p:nvPr>
            <p:ph idx="2" type="body"/>
          </p:nvPr>
        </p:nvSpPr>
        <p:spPr>
          <a:xfrm>
            <a:off x="8054000" y="4829724"/>
            <a:ext cx="6666300" cy="14316900"/>
          </a:xfrm>
          <a:prstGeom prst="rect">
            <a:avLst/>
          </a:prstGeom>
        </p:spPr>
        <p:txBody>
          <a:bodyPr anchorCtr="0" anchor="t" bIns="233950" lIns="233950" spcFirstLastPara="1" rIns="233950" wrap="square" tIns="233950">
            <a:noAutofit/>
          </a:bodyPr>
          <a:lstStyle>
            <a:lvl1pPr indent="-457200" lvl="0" marL="457200">
              <a:spcBef>
                <a:spcPts val="0"/>
              </a:spcBef>
              <a:spcAft>
                <a:spcPts val="0"/>
              </a:spcAft>
              <a:buSzPts val="3600"/>
              <a:buChar char="●"/>
              <a:defRPr sz="3600"/>
            </a:lvl1pPr>
            <a:lvl2pPr indent="-419100" lvl="1" marL="914400">
              <a:spcBef>
                <a:spcPts val="4000"/>
              </a:spcBef>
              <a:spcAft>
                <a:spcPts val="0"/>
              </a:spcAft>
              <a:buSzPts val="3000"/>
              <a:buChar char="○"/>
              <a:defRPr sz="3000"/>
            </a:lvl2pPr>
            <a:lvl3pPr indent="-419100" lvl="2" marL="1371600">
              <a:spcBef>
                <a:spcPts val="4000"/>
              </a:spcBef>
              <a:spcAft>
                <a:spcPts val="0"/>
              </a:spcAft>
              <a:buSzPts val="3000"/>
              <a:buChar char="■"/>
              <a:defRPr sz="3000"/>
            </a:lvl3pPr>
            <a:lvl4pPr indent="-419100" lvl="3" marL="1828800">
              <a:spcBef>
                <a:spcPts val="4000"/>
              </a:spcBef>
              <a:spcAft>
                <a:spcPts val="0"/>
              </a:spcAft>
              <a:buSzPts val="3000"/>
              <a:buChar char="●"/>
              <a:defRPr sz="3000"/>
            </a:lvl4pPr>
            <a:lvl5pPr indent="-419100" lvl="4" marL="2286000">
              <a:spcBef>
                <a:spcPts val="4000"/>
              </a:spcBef>
              <a:spcAft>
                <a:spcPts val="0"/>
              </a:spcAft>
              <a:buSzPts val="3000"/>
              <a:buChar char="○"/>
              <a:defRPr sz="3000"/>
            </a:lvl5pPr>
            <a:lvl6pPr indent="-419100" lvl="5" marL="2743200">
              <a:spcBef>
                <a:spcPts val="4000"/>
              </a:spcBef>
              <a:spcAft>
                <a:spcPts val="0"/>
              </a:spcAft>
              <a:buSzPts val="3000"/>
              <a:buChar char="■"/>
              <a:defRPr sz="3000"/>
            </a:lvl6pPr>
            <a:lvl7pPr indent="-419100" lvl="6" marL="3200400">
              <a:spcBef>
                <a:spcPts val="4000"/>
              </a:spcBef>
              <a:spcAft>
                <a:spcPts val="0"/>
              </a:spcAft>
              <a:buSzPts val="3000"/>
              <a:buChar char="●"/>
              <a:defRPr sz="3000"/>
            </a:lvl7pPr>
            <a:lvl8pPr indent="-419100" lvl="7" marL="3657600">
              <a:spcBef>
                <a:spcPts val="4000"/>
              </a:spcBef>
              <a:spcAft>
                <a:spcPts val="0"/>
              </a:spcAft>
              <a:buSzPts val="3000"/>
              <a:buChar char="○"/>
              <a:defRPr sz="3000"/>
            </a:lvl8pPr>
            <a:lvl9pPr indent="-419100" lvl="8" marL="4114800">
              <a:spcBef>
                <a:spcPts val="4000"/>
              </a:spcBef>
              <a:spcAft>
                <a:spcPts val="4000"/>
              </a:spcAft>
              <a:buSzPts val="3000"/>
              <a:buChar char="■"/>
              <a:defRPr sz="3000"/>
            </a:lvl9pPr>
          </a:lstStyle>
          <a:p/>
        </p:txBody>
      </p:sp>
      <p:sp>
        <p:nvSpPr>
          <p:cNvPr id="24" name="Google Shape;24;p5"/>
          <p:cNvSpPr txBox="1"/>
          <p:nvPr>
            <p:ph idx="12" type="sldNum"/>
          </p:nvPr>
        </p:nvSpPr>
        <p:spPr>
          <a:xfrm>
            <a:off x="14120763" y="19542333"/>
            <a:ext cx="914400" cy="1649400"/>
          </a:xfrm>
          <a:prstGeom prst="rect">
            <a:avLst/>
          </a:prstGeom>
        </p:spPr>
        <p:txBody>
          <a:bodyPr anchorCtr="0" anchor="ctr" bIns="233950" lIns="233950" spcFirstLastPara="1" rIns="233950" wrap="square" tIns="2339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519500" y="1864984"/>
            <a:ext cx="14201100" cy="2400600"/>
          </a:xfrm>
          <a:prstGeom prst="rect">
            <a:avLst/>
          </a:prstGeom>
        </p:spPr>
        <p:txBody>
          <a:bodyPr anchorCtr="0" anchor="t" bIns="233950" lIns="233950" spcFirstLastPara="1" rIns="233950" wrap="square" tIns="233950">
            <a:noAutofit/>
          </a:bodyPr>
          <a:lstStyle>
            <a:lvl1pPr lvl="0">
              <a:spcBef>
                <a:spcPts val="0"/>
              </a:spcBef>
              <a:spcAft>
                <a:spcPts val="0"/>
              </a:spcAft>
              <a:buSzPts val="7300"/>
              <a:buNone/>
              <a:defRPr/>
            </a:lvl1pPr>
            <a:lvl2pPr lvl="1">
              <a:spcBef>
                <a:spcPts val="0"/>
              </a:spcBef>
              <a:spcAft>
                <a:spcPts val="0"/>
              </a:spcAft>
              <a:buSzPts val="7300"/>
              <a:buNone/>
              <a:defRPr/>
            </a:lvl2pPr>
            <a:lvl3pPr lvl="2">
              <a:spcBef>
                <a:spcPts val="0"/>
              </a:spcBef>
              <a:spcAft>
                <a:spcPts val="0"/>
              </a:spcAft>
              <a:buSzPts val="7300"/>
              <a:buNone/>
              <a:defRPr/>
            </a:lvl3pPr>
            <a:lvl4pPr lvl="3">
              <a:spcBef>
                <a:spcPts val="0"/>
              </a:spcBef>
              <a:spcAft>
                <a:spcPts val="0"/>
              </a:spcAft>
              <a:buSzPts val="7300"/>
              <a:buNone/>
              <a:defRPr/>
            </a:lvl4pPr>
            <a:lvl5pPr lvl="4">
              <a:spcBef>
                <a:spcPts val="0"/>
              </a:spcBef>
              <a:spcAft>
                <a:spcPts val="0"/>
              </a:spcAft>
              <a:buSzPts val="7300"/>
              <a:buNone/>
              <a:defRPr/>
            </a:lvl5pPr>
            <a:lvl6pPr lvl="5">
              <a:spcBef>
                <a:spcPts val="0"/>
              </a:spcBef>
              <a:spcAft>
                <a:spcPts val="0"/>
              </a:spcAft>
              <a:buSzPts val="7300"/>
              <a:buNone/>
              <a:defRPr/>
            </a:lvl6pPr>
            <a:lvl7pPr lvl="6">
              <a:spcBef>
                <a:spcPts val="0"/>
              </a:spcBef>
              <a:spcAft>
                <a:spcPts val="0"/>
              </a:spcAft>
              <a:buSzPts val="7300"/>
              <a:buNone/>
              <a:defRPr/>
            </a:lvl7pPr>
            <a:lvl8pPr lvl="7">
              <a:spcBef>
                <a:spcPts val="0"/>
              </a:spcBef>
              <a:spcAft>
                <a:spcPts val="0"/>
              </a:spcAft>
              <a:buSzPts val="7300"/>
              <a:buNone/>
              <a:defRPr/>
            </a:lvl8pPr>
            <a:lvl9pPr lvl="8">
              <a:spcBef>
                <a:spcPts val="0"/>
              </a:spcBef>
              <a:spcAft>
                <a:spcPts val="0"/>
              </a:spcAft>
              <a:buSzPts val="7300"/>
              <a:buNone/>
              <a:defRPr/>
            </a:lvl9pPr>
          </a:lstStyle>
          <a:p/>
        </p:txBody>
      </p:sp>
      <p:sp>
        <p:nvSpPr>
          <p:cNvPr id="27" name="Google Shape;27;p6"/>
          <p:cNvSpPr txBox="1"/>
          <p:nvPr>
            <p:ph idx="12" type="sldNum"/>
          </p:nvPr>
        </p:nvSpPr>
        <p:spPr>
          <a:xfrm>
            <a:off x="14120763" y="19542333"/>
            <a:ext cx="914400" cy="1649400"/>
          </a:xfrm>
          <a:prstGeom prst="rect">
            <a:avLst/>
          </a:prstGeom>
        </p:spPr>
        <p:txBody>
          <a:bodyPr anchorCtr="0" anchor="ctr" bIns="233950" lIns="233950" spcFirstLastPara="1" rIns="233950" wrap="square" tIns="2339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519500" y="2328376"/>
            <a:ext cx="4680300" cy="3166800"/>
          </a:xfrm>
          <a:prstGeom prst="rect">
            <a:avLst/>
          </a:prstGeom>
        </p:spPr>
        <p:txBody>
          <a:bodyPr anchorCtr="0" anchor="b" bIns="233950" lIns="233950" spcFirstLastPara="1" rIns="233950" wrap="square" tIns="23395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30" name="Google Shape;30;p7"/>
          <p:cNvSpPr txBox="1"/>
          <p:nvPr>
            <p:ph idx="1" type="body"/>
          </p:nvPr>
        </p:nvSpPr>
        <p:spPr>
          <a:xfrm>
            <a:off x="519500" y="5823453"/>
            <a:ext cx="4680300" cy="13323600"/>
          </a:xfrm>
          <a:prstGeom prst="rect">
            <a:avLst/>
          </a:prstGeom>
        </p:spPr>
        <p:txBody>
          <a:bodyPr anchorCtr="0" anchor="t" bIns="233950" lIns="233950" spcFirstLastPara="1" rIns="233950" wrap="square" tIns="233950">
            <a:noAutofit/>
          </a:bodyPr>
          <a:lstStyle>
            <a:lvl1pPr indent="-419100" lvl="0" marL="457200">
              <a:spcBef>
                <a:spcPts val="0"/>
              </a:spcBef>
              <a:spcAft>
                <a:spcPts val="0"/>
              </a:spcAft>
              <a:buSzPts val="3000"/>
              <a:buChar char="●"/>
              <a:defRPr sz="3000"/>
            </a:lvl1pPr>
            <a:lvl2pPr indent="-419100" lvl="1" marL="914400">
              <a:spcBef>
                <a:spcPts val="4000"/>
              </a:spcBef>
              <a:spcAft>
                <a:spcPts val="0"/>
              </a:spcAft>
              <a:buSzPts val="3000"/>
              <a:buChar char="○"/>
              <a:defRPr sz="3000"/>
            </a:lvl2pPr>
            <a:lvl3pPr indent="-419100" lvl="2" marL="1371600">
              <a:spcBef>
                <a:spcPts val="4000"/>
              </a:spcBef>
              <a:spcAft>
                <a:spcPts val="0"/>
              </a:spcAft>
              <a:buSzPts val="3000"/>
              <a:buChar char="■"/>
              <a:defRPr sz="3000"/>
            </a:lvl3pPr>
            <a:lvl4pPr indent="-419100" lvl="3" marL="1828800">
              <a:spcBef>
                <a:spcPts val="4000"/>
              </a:spcBef>
              <a:spcAft>
                <a:spcPts val="0"/>
              </a:spcAft>
              <a:buSzPts val="3000"/>
              <a:buChar char="●"/>
              <a:defRPr sz="3000"/>
            </a:lvl4pPr>
            <a:lvl5pPr indent="-419100" lvl="4" marL="2286000">
              <a:spcBef>
                <a:spcPts val="4000"/>
              </a:spcBef>
              <a:spcAft>
                <a:spcPts val="0"/>
              </a:spcAft>
              <a:buSzPts val="3000"/>
              <a:buChar char="○"/>
              <a:defRPr sz="3000"/>
            </a:lvl5pPr>
            <a:lvl6pPr indent="-419100" lvl="5" marL="2743200">
              <a:spcBef>
                <a:spcPts val="4000"/>
              </a:spcBef>
              <a:spcAft>
                <a:spcPts val="0"/>
              </a:spcAft>
              <a:buSzPts val="3000"/>
              <a:buChar char="■"/>
              <a:defRPr sz="3000"/>
            </a:lvl6pPr>
            <a:lvl7pPr indent="-419100" lvl="6" marL="3200400">
              <a:spcBef>
                <a:spcPts val="4000"/>
              </a:spcBef>
              <a:spcAft>
                <a:spcPts val="0"/>
              </a:spcAft>
              <a:buSzPts val="3000"/>
              <a:buChar char="●"/>
              <a:defRPr sz="3000"/>
            </a:lvl7pPr>
            <a:lvl8pPr indent="-419100" lvl="7" marL="3657600">
              <a:spcBef>
                <a:spcPts val="4000"/>
              </a:spcBef>
              <a:spcAft>
                <a:spcPts val="0"/>
              </a:spcAft>
              <a:buSzPts val="3000"/>
              <a:buChar char="○"/>
              <a:defRPr sz="3000"/>
            </a:lvl8pPr>
            <a:lvl9pPr indent="-419100" lvl="8" marL="4114800">
              <a:spcBef>
                <a:spcPts val="4000"/>
              </a:spcBef>
              <a:spcAft>
                <a:spcPts val="4000"/>
              </a:spcAft>
              <a:buSzPts val="3000"/>
              <a:buChar char="■"/>
              <a:defRPr sz="3000"/>
            </a:lvl9pPr>
          </a:lstStyle>
          <a:p/>
        </p:txBody>
      </p:sp>
      <p:sp>
        <p:nvSpPr>
          <p:cNvPr id="31" name="Google Shape;31;p7"/>
          <p:cNvSpPr txBox="1"/>
          <p:nvPr>
            <p:ph idx="12" type="sldNum"/>
          </p:nvPr>
        </p:nvSpPr>
        <p:spPr>
          <a:xfrm>
            <a:off x="14120763" y="19542333"/>
            <a:ext cx="914400" cy="1649400"/>
          </a:xfrm>
          <a:prstGeom prst="rect">
            <a:avLst/>
          </a:prstGeom>
        </p:spPr>
        <p:txBody>
          <a:bodyPr anchorCtr="0" anchor="ctr" bIns="233950" lIns="233950" spcFirstLastPara="1" rIns="233950" wrap="square" tIns="2339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817083" y="1886462"/>
            <a:ext cx="10613100" cy="17143200"/>
          </a:xfrm>
          <a:prstGeom prst="rect">
            <a:avLst/>
          </a:prstGeom>
        </p:spPr>
        <p:txBody>
          <a:bodyPr anchorCtr="0" anchor="ctr" bIns="233950" lIns="233950" spcFirstLastPara="1" rIns="233950" wrap="square" tIns="233950">
            <a:noAutofit/>
          </a:bodyPr>
          <a:lstStyle>
            <a:lvl1pPr lvl="0">
              <a:spcBef>
                <a:spcPts val="0"/>
              </a:spcBef>
              <a:spcAft>
                <a:spcPts val="0"/>
              </a:spcAft>
              <a:buSzPts val="12300"/>
              <a:buNone/>
              <a:defRPr sz="12300"/>
            </a:lvl1pPr>
            <a:lvl2pPr lvl="1">
              <a:spcBef>
                <a:spcPts val="0"/>
              </a:spcBef>
              <a:spcAft>
                <a:spcPts val="0"/>
              </a:spcAft>
              <a:buSzPts val="12300"/>
              <a:buNone/>
              <a:defRPr sz="12300"/>
            </a:lvl2pPr>
            <a:lvl3pPr lvl="2">
              <a:spcBef>
                <a:spcPts val="0"/>
              </a:spcBef>
              <a:spcAft>
                <a:spcPts val="0"/>
              </a:spcAft>
              <a:buSzPts val="12300"/>
              <a:buNone/>
              <a:defRPr sz="12300"/>
            </a:lvl3pPr>
            <a:lvl4pPr lvl="3">
              <a:spcBef>
                <a:spcPts val="0"/>
              </a:spcBef>
              <a:spcAft>
                <a:spcPts val="0"/>
              </a:spcAft>
              <a:buSzPts val="12300"/>
              <a:buNone/>
              <a:defRPr sz="12300"/>
            </a:lvl4pPr>
            <a:lvl5pPr lvl="4">
              <a:spcBef>
                <a:spcPts val="0"/>
              </a:spcBef>
              <a:spcAft>
                <a:spcPts val="0"/>
              </a:spcAft>
              <a:buSzPts val="12300"/>
              <a:buNone/>
              <a:defRPr sz="12300"/>
            </a:lvl5pPr>
            <a:lvl6pPr lvl="5">
              <a:spcBef>
                <a:spcPts val="0"/>
              </a:spcBef>
              <a:spcAft>
                <a:spcPts val="0"/>
              </a:spcAft>
              <a:buSzPts val="12300"/>
              <a:buNone/>
              <a:defRPr sz="12300"/>
            </a:lvl6pPr>
            <a:lvl7pPr lvl="6">
              <a:spcBef>
                <a:spcPts val="0"/>
              </a:spcBef>
              <a:spcAft>
                <a:spcPts val="0"/>
              </a:spcAft>
              <a:buSzPts val="12300"/>
              <a:buNone/>
              <a:defRPr sz="12300"/>
            </a:lvl7pPr>
            <a:lvl8pPr lvl="7">
              <a:spcBef>
                <a:spcPts val="0"/>
              </a:spcBef>
              <a:spcAft>
                <a:spcPts val="0"/>
              </a:spcAft>
              <a:buSzPts val="12300"/>
              <a:buNone/>
              <a:defRPr sz="12300"/>
            </a:lvl8pPr>
            <a:lvl9pPr lvl="8">
              <a:spcBef>
                <a:spcPts val="0"/>
              </a:spcBef>
              <a:spcAft>
                <a:spcPts val="0"/>
              </a:spcAft>
              <a:buSzPts val="12300"/>
              <a:buNone/>
              <a:defRPr sz="12300"/>
            </a:lvl9pPr>
          </a:lstStyle>
          <a:p/>
        </p:txBody>
      </p:sp>
      <p:sp>
        <p:nvSpPr>
          <p:cNvPr id="34" name="Google Shape;34;p8"/>
          <p:cNvSpPr txBox="1"/>
          <p:nvPr>
            <p:ph idx="12" type="sldNum"/>
          </p:nvPr>
        </p:nvSpPr>
        <p:spPr>
          <a:xfrm>
            <a:off x="14120763" y="19542333"/>
            <a:ext cx="914400" cy="1649400"/>
          </a:xfrm>
          <a:prstGeom prst="rect">
            <a:avLst/>
          </a:prstGeom>
        </p:spPr>
        <p:txBody>
          <a:bodyPr anchorCtr="0" anchor="ctr" bIns="233950" lIns="233950" spcFirstLastPara="1" rIns="233950" wrap="square" tIns="2339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7620000" y="-524"/>
            <a:ext cx="7620000" cy="21555000"/>
          </a:xfrm>
          <a:prstGeom prst="rect">
            <a:avLst/>
          </a:prstGeom>
          <a:solidFill>
            <a:schemeClr val="lt2"/>
          </a:solidFill>
          <a:ln>
            <a:noFill/>
          </a:ln>
        </p:spPr>
        <p:txBody>
          <a:bodyPr anchorCtr="0" anchor="ctr" bIns="233950" lIns="233950" spcFirstLastPara="1" rIns="233950" wrap="square" tIns="2339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442500" y="5167917"/>
            <a:ext cx="6741900" cy="6211800"/>
          </a:xfrm>
          <a:prstGeom prst="rect">
            <a:avLst/>
          </a:prstGeom>
        </p:spPr>
        <p:txBody>
          <a:bodyPr anchorCtr="0" anchor="b" bIns="233950" lIns="233950" spcFirstLastPara="1" rIns="233950" wrap="square" tIns="233950">
            <a:noAutofit/>
          </a:bodyPr>
          <a:lstStyle>
            <a:lvl1pPr lvl="0" algn="ctr">
              <a:spcBef>
                <a:spcPts val="0"/>
              </a:spcBef>
              <a:spcAft>
                <a:spcPts val="0"/>
              </a:spcAft>
              <a:buSzPts val="10700"/>
              <a:buNone/>
              <a:defRPr sz="10700"/>
            </a:lvl1pPr>
            <a:lvl2pPr lvl="1" algn="ctr">
              <a:spcBef>
                <a:spcPts val="0"/>
              </a:spcBef>
              <a:spcAft>
                <a:spcPts val="0"/>
              </a:spcAft>
              <a:buSzPts val="10700"/>
              <a:buNone/>
              <a:defRPr sz="10700"/>
            </a:lvl2pPr>
            <a:lvl3pPr lvl="2" algn="ctr">
              <a:spcBef>
                <a:spcPts val="0"/>
              </a:spcBef>
              <a:spcAft>
                <a:spcPts val="0"/>
              </a:spcAft>
              <a:buSzPts val="10700"/>
              <a:buNone/>
              <a:defRPr sz="10700"/>
            </a:lvl3pPr>
            <a:lvl4pPr lvl="3" algn="ctr">
              <a:spcBef>
                <a:spcPts val="0"/>
              </a:spcBef>
              <a:spcAft>
                <a:spcPts val="0"/>
              </a:spcAft>
              <a:buSzPts val="10700"/>
              <a:buNone/>
              <a:defRPr sz="10700"/>
            </a:lvl4pPr>
            <a:lvl5pPr lvl="4" algn="ctr">
              <a:spcBef>
                <a:spcPts val="0"/>
              </a:spcBef>
              <a:spcAft>
                <a:spcPts val="0"/>
              </a:spcAft>
              <a:buSzPts val="10700"/>
              <a:buNone/>
              <a:defRPr sz="10700"/>
            </a:lvl5pPr>
            <a:lvl6pPr lvl="5" algn="ctr">
              <a:spcBef>
                <a:spcPts val="0"/>
              </a:spcBef>
              <a:spcAft>
                <a:spcPts val="0"/>
              </a:spcAft>
              <a:buSzPts val="10700"/>
              <a:buNone/>
              <a:defRPr sz="10700"/>
            </a:lvl6pPr>
            <a:lvl7pPr lvl="6" algn="ctr">
              <a:spcBef>
                <a:spcPts val="0"/>
              </a:spcBef>
              <a:spcAft>
                <a:spcPts val="0"/>
              </a:spcAft>
              <a:buSzPts val="10700"/>
              <a:buNone/>
              <a:defRPr sz="10700"/>
            </a:lvl7pPr>
            <a:lvl8pPr lvl="7" algn="ctr">
              <a:spcBef>
                <a:spcPts val="0"/>
              </a:spcBef>
              <a:spcAft>
                <a:spcPts val="0"/>
              </a:spcAft>
              <a:buSzPts val="10700"/>
              <a:buNone/>
              <a:defRPr sz="10700"/>
            </a:lvl8pPr>
            <a:lvl9pPr lvl="8" algn="ctr">
              <a:spcBef>
                <a:spcPts val="0"/>
              </a:spcBef>
              <a:spcAft>
                <a:spcPts val="0"/>
              </a:spcAft>
              <a:buSzPts val="10700"/>
              <a:buNone/>
              <a:defRPr sz="10700"/>
            </a:lvl9pPr>
          </a:lstStyle>
          <a:p/>
        </p:txBody>
      </p:sp>
      <p:sp>
        <p:nvSpPr>
          <p:cNvPr id="38" name="Google Shape;38;p9"/>
          <p:cNvSpPr txBox="1"/>
          <p:nvPr>
            <p:ph idx="1" type="subTitle"/>
          </p:nvPr>
        </p:nvSpPr>
        <p:spPr>
          <a:xfrm>
            <a:off x="442500" y="11746961"/>
            <a:ext cx="6741900" cy="5175900"/>
          </a:xfrm>
          <a:prstGeom prst="rect">
            <a:avLst/>
          </a:prstGeom>
        </p:spPr>
        <p:txBody>
          <a:bodyPr anchorCtr="0" anchor="t" bIns="233950" lIns="233950" spcFirstLastPara="1" rIns="233950" wrap="square" tIns="233950">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39" name="Google Shape;39;p9"/>
          <p:cNvSpPr txBox="1"/>
          <p:nvPr>
            <p:ph idx="2" type="body"/>
          </p:nvPr>
        </p:nvSpPr>
        <p:spPr>
          <a:xfrm>
            <a:off x="8232500" y="3034411"/>
            <a:ext cx="6394800" cy="15485400"/>
          </a:xfrm>
          <a:prstGeom prst="rect">
            <a:avLst/>
          </a:prstGeom>
        </p:spPr>
        <p:txBody>
          <a:bodyPr anchorCtr="0" anchor="ctr" bIns="233950" lIns="233950" spcFirstLastPara="1" rIns="233950" wrap="square" tIns="233950">
            <a:noAutofit/>
          </a:bodyPr>
          <a:lstStyle>
            <a:lvl1pPr indent="-520700" lvl="0" marL="457200">
              <a:spcBef>
                <a:spcPts val="0"/>
              </a:spcBef>
              <a:spcAft>
                <a:spcPts val="0"/>
              </a:spcAft>
              <a:buSzPts val="4600"/>
              <a:buChar char="●"/>
              <a:defRPr/>
            </a:lvl1pPr>
            <a:lvl2pPr indent="-457200" lvl="1" marL="914400">
              <a:spcBef>
                <a:spcPts val="4000"/>
              </a:spcBef>
              <a:spcAft>
                <a:spcPts val="0"/>
              </a:spcAft>
              <a:buSzPts val="3600"/>
              <a:buChar char="○"/>
              <a:defRPr/>
            </a:lvl2pPr>
            <a:lvl3pPr indent="-457200" lvl="2" marL="1371600">
              <a:spcBef>
                <a:spcPts val="4000"/>
              </a:spcBef>
              <a:spcAft>
                <a:spcPts val="0"/>
              </a:spcAft>
              <a:buSzPts val="3600"/>
              <a:buChar char="■"/>
              <a:defRPr/>
            </a:lvl3pPr>
            <a:lvl4pPr indent="-457200" lvl="3" marL="1828800">
              <a:spcBef>
                <a:spcPts val="4000"/>
              </a:spcBef>
              <a:spcAft>
                <a:spcPts val="0"/>
              </a:spcAft>
              <a:buSzPts val="3600"/>
              <a:buChar char="●"/>
              <a:defRPr/>
            </a:lvl4pPr>
            <a:lvl5pPr indent="-457200" lvl="4" marL="2286000">
              <a:spcBef>
                <a:spcPts val="4000"/>
              </a:spcBef>
              <a:spcAft>
                <a:spcPts val="0"/>
              </a:spcAft>
              <a:buSzPts val="3600"/>
              <a:buChar char="○"/>
              <a:defRPr/>
            </a:lvl5pPr>
            <a:lvl6pPr indent="-457200" lvl="5" marL="2743200">
              <a:spcBef>
                <a:spcPts val="4000"/>
              </a:spcBef>
              <a:spcAft>
                <a:spcPts val="0"/>
              </a:spcAft>
              <a:buSzPts val="3600"/>
              <a:buChar char="■"/>
              <a:defRPr/>
            </a:lvl6pPr>
            <a:lvl7pPr indent="-457200" lvl="6" marL="3200400">
              <a:spcBef>
                <a:spcPts val="4000"/>
              </a:spcBef>
              <a:spcAft>
                <a:spcPts val="0"/>
              </a:spcAft>
              <a:buSzPts val="3600"/>
              <a:buChar char="●"/>
              <a:defRPr/>
            </a:lvl7pPr>
            <a:lvl8pPr indent="-457200" lvl="7" marL="3657600">
              <a:spcBef>
                <a:spcPts val="4000"/>
              </a:spcBef>
              <a:spcAft>
                <a:spcPts val="0"/>
              </a:spcAft>
              <a:buSzPts val="3600"/>
              <a:buChar char="○"/>
              <a:defRPr/>
            </a:lvl8pPr>
            <a:lvl9pPr indent="-457200" lvl="8" marL="4114800">
              <a:spcBef>
                <a:spcPts val="4000"/>
              </a:spcBef>
              <a:spcAft>
                <a:spcPts val="4000"/>
              </a:spcAft>
              <a:buSzPts val="3600"/>
              <a:buChar char="■"/>
              <a:defRPr/>
            </a:lvl9pPr>
          </a:lstStyle>
          <a:p/>
        </p:txBody>
      </p:sp>
      <p:sp>
        <p:nvSpPr>
          <p:cNvPr id="40" name="Google Shape;40;p9"/>
          <p:cNvSpPr txBox="1"/>
          <p:nvPr>
            <p:ph idx="12" type="sldNum"/>
          </p:nvPr>
        </p:nvSpPr>
        <p:spPr>
          <a:xfrm>
            <a:off x="14120763" y="19542333"/>
            <a:ext cx="914400" cy="1649400"/>
          </a:xfrm>
          <a:prstGeom prst="rect">
            <a:avLst/>
          </a:prstGeom>
        </p:spPr>
        <p:txBody>
          <a:bodyPr anchorCtr="0" anchor="ctr" bIns="233950" lIns="233950" spcFirstLastPara="1" rIns="233950" wrap="square" tIns="2339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519500" y="17729243"/>
            <a:ext cx="9997800" cy="2535900"/>
          </a:xfrm>
          <a:prstGeom prst="rect">
            <a:avLst/>
          </a:prstGeom>
        </p:spPr>
        <p:txBody>
          <a:bodyPr anchorCtr="0" anchor="ctr" bIns="233950" lIns="233950" spcFirstLastPara="1" rIns="233950" wrap="square" tIns="233950">
            <a:noAutofit/>
          </a:bodyPr>
          <a:lstStyle>
            <a:lvl1pPr indent="-228600" lvl="0" marL="457200">
              <a:lnSpc>
                <a:spcPct val="100000"/>
              </a:lnSpc>
              <a:spcBef>
                <a:spcPts val="0"/>
              </a:spcBef>
              <a:spcAft>
                <a:spcPts val="0"/>
              </a:spcAft>
              <a:buSzPts val="4600"/>
              <a:buNone/>
              <a:defRPr/>
            </a:lvl1pPr>
          </a:lstStyle>
          <a:p/>
        </p:txBody>
      </p:sp>
      <p:sp>
        <p:nvSpPr>
          <p:cNvPr id="43" name="Google Shape;43;p10"/>
          <p:cNvSpPr txBox="1"/>
          <p:nvPr>
            <p:ph idx="12" type="sldNum"/>
          </p:nvPr>
        </p:nvSpPr>
        <p:spPr>
          <a:xfrm>
            <a:off x="14120763" y="19542333"/>
            <a:ext cx="914400" cy="1649400"/>
          </a:xfrm>
          <a:prstGeom prst="rect">
            <a:avLst/>
          </a:prstGeom>
        </p:spPr>
        <p:txBody>
          <a:bodyPr anchorCtr="0" anchor="ctr" bIns="233950" lIns="233950" spcFirstLastPara="1" rIns="233950" wrap="square" tIns="2339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9500" y="1864984"/>
            <a:ext cx="14201100" cy="2400600"/>
          </a:xfrm>
          <a:prstGeom prst="rect">
            <a:avLst/>
          </a:prstGeom>
          <a:noFill/>
          <a:ln>
            <a:noFill/>
          </a:ln>
        </p:spPr>
        <p:txBody>
          <a:bodyPr anchorCtr="0" anchor="t" bIns="233950" lIns="233950" spcFirstLastPara="1" rIns="233950" wrap="square" tIns="233950">
            <a:noAutofit/>
          </a:bodyPr>
          <a:lstStyle>
            <a:lvl1pPr lvl="0">
              <a:spcBef>
                <a:spcPts val="0"/>
              </a:spcBef>
              <a:spcAft>
                <a:spcPts val="0"/>
              </a:spcAft>
              <a:buClr>
                <a:schemeClr val="dk1"/>
              </a:buClr>
              <a:buSzPts val="7300"/>
              <a:buNone/>
              <a:defRPr sz="7300">
                <a:solidFill>
                  <a:schemeClr val="dk1"/>
                </a:solidFill>
              </a:defRPr>
            </a:lvl1pPr>
            <a:lvl2pPr lvl="1">
              <a:spcBef>
                <a:spcPts val="0"/>
              </a:spcBef>
              <a:spcAft>
                <a:spcPts val="0"/>
              </a:spcAft>
              <a:buClr>
                <a:schemeClr val="dk1"/>
              </a:buClr>
              <a:buSzPts val="7300"/>
              <a:buNone/>
              <a:defRPr sz="7300">
                <a:solidFill>
                  <a:schemeClr val="dk1"/>
                </a:solidFill>
              </a:defRPr>
            </a:lvl2pPr>
            <a:lvl3pPr lvl="2">
              <a:spcBef>
                <a:spcPts val="0"/>
              </a:spcBef>
              <a:spcAft>
                <a:spcPts val="0"/>
              </a:spcAft>
              <a:buClr>
                <a:schemeClr val="dk1"/>
              </a:buClr>
              <a:buSzPts val="7300"/>
              <a:buNone/>
              <a:defRPr sz="7300">
                <a:solidFill>
                  <a:schemeClr val="dk1"/>
                </a:solidFill>
              </a:defRPr>
            </a:lvl3pPr>
            <a:lvl4pPr lvl="3">
              <a:spcBef>
                <a:spcPts val="0"/>
              </a:spcBef>
              <a:spcAft>
                <a:spcPts val="0"/>
              </a:spcAft>
              <a:buClr>
                <a:schemeClr val="dk1"/>
              </a:buClr>
              <a:buSzPts val="7300"/>
              <a:buNone/>
              <a:defRPr sz="7300">
                <a:solidFill>
                  <a:schemeClr val="dk1"/>
                </a:solidFill>
              </a:defRPr>
            </a:lvl4pPr>
            <a:lvl5pPr lvl="4">
              <a:spcBef>
                <a:spcPts val="0"/>
              </a:spcBef>
              <a:spcAft>
                <a:spcPts val="0"/>
              </a:spcAft>
              <a:buClr>
                <a:schemeClr val="dk1"/>
              </a:buClr>
              <a:buSzPts val="7300"/>
              <a:buNone/>
              <a:defRPr sz="7300">
                <a:solidFill>
                  <a:schemeClr val="dk1"/>
                </a:solidFill>
              </a:defRPr>
            </a:lvl5pPr>
            <a:lvl6pPr lvl="5">
              <a:spcBef>
                <a:spcPts val="0"/>
              </a:spcBef>
              <a:spcAft>
                <a:spcPts val="0"/>
              </a:spcAft>
              <a:buClr>
                <a:schemeClr val="dk1"/>
              </a:buClr>
              <a:buSzPts val="7300"/>
              <a:buNone/>
              <a:defRPr sz="7300">
                <a:solidFill>
                  <a:schemeClr val="dk1"/>
                </a:solidFill>
              </a:defRPr>
            </a:lvl6pPr>
            <a:lvl7pPr lvl="6">
              <a:spcBef>
                <a:spcPts val="0"/>
              </a:spcBef>
              <a:spcAft>
                <a:spcPts val="0"/>
              </a:spcAft>
              <a:buClr>
                <a:schemeClr val="dk1"/>
              </a:buClr>
              <a:buSzPts val="7300"/>
              <a:buNone/>
              <a:defRPr sz="7300">
                <a:solidFill>
                  <a:schemeClr val="dk1"/>
                </a:solidFill>
              </a:defRPr>
            </a:lvl7pPr>
            <a:lvl8pPr lvl="7">
              <a:spcBef>
                <a:spcPts val="0"/>
              </a:spcBef>
              <a:spcAft>
                <a:spcPts val="0"/>
              </a:spcAft>
              <a:buClr>
                <a:schemeClr val="dk1"/>
              </a:buClr>
              <a:buSzPts val="7300"/>
              <a:buNone/>
              <a:defRPr sz="7300">
                <a:solidFill>
                  <a:schemeClr val="dk1"/>
                </a:solidFill>
              </a:defRPr>
            </a:lvl8pPr>
            <a:lvl9pPr lvl="8">
              <a:spcBef>
                <a:spcPts val="0"/>
              </a:spcBef>
              <a:spcAft>
                <a:spcPts val="0"/>
              </a:spcAft>
              <a:buClr>
                <a:schemeClr val="dk1"/>
              </a:buClr>
              <a:buSzPts val="7300"/>
              <a:buNone/>
              <a:defRPr sz="7300">
                <a:solidFill>
                  <a:schemeClr val="dk1"/>
                </a:solidFill>
              </a:defRPr>
            </a:lvl9pPr>
          </a:lstStyle>
          <a:p/>
        </p:txBody>
      </p:sp>
      <p:sp>
        <p:nvSpPr>
          <p:cNvPr id="7" name="Google Shape;7;p1"/>
          <p:cNvSpPr txBox="1"/>
          <p:nvPr>
            <p:ph idx="1" type="body"/>
          </p:nvPr>
        </p:nvSpPr>
        <p:spPr>
          <a:xfrm>
            <a:off x="519500" y="4829724"/>
            <a:ext cx="14201100" cy="14316900"/>
          </a:xfrm>
          <a:prstGeom prst="rect">
            <a:avLst/>
          </a:prstGeom>
          <a:noFill/>
          <a:ln>
            <a:noFill/>
          </a:ln>
        </p:spPr>
        <p:txBody>
          <a:bodyPr anchorCtr="0" anchor="t" bIns="233950" lIns="233950" spcFirstLastPara="1" rIns="233950" wrap="square" tIns="233950">
            <a:noAutofit/>
          </a:bodyPr>
          <a:lstStyle>
            <a:lvl1pPr indent="-520700" lvl="0" marL="457200">
              <a:lnSpc>
                <a:spcPct val="115000"/>
              </a:lnSpc>
              <a:spcBef>
                <a:spcPts val="0"/>
              </a:spcBef>
              <a:spcAft>
                <a:spcPts val="0"/>
              </a:spcAft>
              <a:buClr>
                <a:schemeClr val="dk2"/>
              </a:buClr>
              <a:buSzPts val="4600"/>
              <a:buChar char="●"/>
              <a:defRPr sz="4600">
                <a:solidFill>
                  <a:schemeClr val="dk2"/>
                </a:solidFill>
              </a:defRPr>
            </a:lvl1pPr>
            <a:lvl2pPr indent="-457200" lvl="1" marL="914400">
              <a:lnSpc>
                <a:spcPct val="115000"/>
              </a:lnSpc>
              <a:spcBef>
                <a:spcPts val="4000"/>
              </a:spcBef>
              <a:spcAft>
                <a:spcPts val="0"/>
              </a:spcAft>
              <a:buClr>
                <a:schemeClr val="dk2"/>
              </a:buClr>
              <a:buSzPts val="3600"/>
              <a:buChar char="○"/>
              <a:defRPr sz="3600">
                <a:solidFill>
                  <a:schemeClr val="dk2"/>
                </a:solidFill>
              </a:defRPr>
            </a:lvl2pPr>
            <a:lvl3pPr indent="-457200" lvl="2" marL="1371600">
              <a:lnSpc>
                <a:spcPct val="115000"/>
              </a:lnSpc>
              <a:spcBef>
                <a:spcPts val="4000"/>
              </a:spcBef>
              <a:spcAft>
                <a:spcPts val="0"/>
              </a:spcAft>
              <a:buClr>
                <a:schemeClr val="dk2"/>
              </a:buClr>
              <a:buSzPts val="3600"/>
              <a:buChar char="■"/>
              <a:defRPr sz="3600">
                <a:solidFill>
                  <a:schemeClr val="dk2"/>
                </a:solidFill>
              </a:defRPr>
            </a:lvl3pPr>
            <a:lvl4pPr indent="-457200" lvl="3" marL="1828800">
              <a:lnSpc>
                <a:spcPct val="115000"/>
              </a:lnSpc>
              <a:spcBef>
                <a:spcPts val="4000"/>
              </a:spcBef>
              <a:spcAft>
                <a:spcPts val="0"/>
              </a:spcAft>
              <a:buClr>
                <a:schemeClr val="dk2"/>
              </a:buClr>
              <a:buSzPts val="3600"/>
              <a:buChar char="●"/>
              <a:defRPr sz="3600">
                <a:solidFill>
                  <a:schemeClr val="dk2"/>
                </a:solidFill>
              </a:defRPr>
            </a:lvl4pPr>
            <a:lvl5pPr indent="-457200" lvl="4" marL="2286000">
              <a:lnSpc>
                <a:spcPct val="115000"/>
              </a:lnSpc>
              <a:spcBef>
                <a:spcPts val="4000"/>
              </a:spcBef>
              <a:spcAft>
                <a:spcPts val="0"/>
              </a:spcAft>
              <a:buClr>
                <a:schemeClr val="dk2"/>
              </a:buClr>
              <a:buSzPts val="3600"/>
              <a:buChar char="○"/>
              <a:defRPr sz="3600">
                <a:solidFill>
                  <a:schemeClr val="dk2"/>
                </a:solidFill>
              </a:defRPr>
            </a:lvl5pPr>
            <a:lvl6pPr indent="-457200" lvl="5" marL="2743200">
              <a:lnSpc>
                <a:spcPct val="115000"/>
              </a:lnSpc>
              <a:spcBef>
                <a:spcPts val="4000"/>
              </a:spcBef>
              <a:spcAft>
                <a:spcPts val="0"/>
              </a:spcAft>
              <a:buClr>
                <a:schemeClr val="dk2"/>
              </a:buClr>
              <a:buSzPts val="3600"/>
              <a:buChar char="■"/>
              <a:defRPr sz="3600">
                <a:solidFill>
                  <a:schemeClr val="dk2"/>
                </a:solidFill>
              </a:defRPr>
            </a:lvl6pPr>
            <a:lvl7pPr indent="-457200" lvl="6" marL="3200400">
              <a:lnSpc>
                <a:spcPct val="115000"/>
              </a:lnSpc>
              <a:spcBef>
                <a:spcPts val="4000"/>
              </a:spcBef>
              <a:spcAft>
                <a:spcPts val="0"/>
              </a:spcAft>
              <a:buClr>
                <a:schemeClr val="dk2"/>
              </a:buClr>
              <a:buSzPts val="3600"/>
              <a:buChar char="●"/>
              <a:defRPr sz="3600">
                <a:solidFill>
                  <a:schemeClr val="dk2"/>
                </a:solidFill>
              </a:defRPr>
            </a:lvl7pPr>
            <a:lvl8pPr indent="-457200" lvl="7" marL="3657600">
              <a:lnSpc>
                <a:spcPct val="115000"/>
              </a:lnSpc>
              <a:spcBef>
                <a:spcPts val="4000"/>
              </a:spcBef>
              <a:spcAft>
                <a:spcPts val="0"/>
              </a:spcAft>
              <a:buClr>
                <a:schemeClr val="dk2"/>
              </a:buClr>
              <a:buSzPts val="3600"/>
              <a:buChar char="○"/>
              <a:defRPr sz="3600">
                <a:solidFill>
                  <a:schemeClr val="dk2"/>
                </a:solidFill>
              </a:defRPr>
            </a:lvl8pPr>
            <a:lvl9pPr indent="-457200" lvl="8" marL="4114800">
              <a:lnSpc>
                <a:spcPct val="115000"/>
              </a:lnSpc>
              <a:spcBef>
                <a:spcPts val="4000"/>
              </a:spcBef>
              <a:spcAft>
                <a:spcPts val="4000"/>
              </a:spcAft>
              <a:buClr>
                <a:schemeClr val="dk2"/>
              </a:buClr>
              <a:buSzPts val="3600"/>
              <a:buChar char="■"/>
              <a:defRPr sz="3600">
                <a:solidFill>
                  <a:schemeClr val="dk2"/>
                </a:solidFill>
              </a:defRPr>
            </a:lvl9pPr>
          </a:lstStyle>
          <a:p/>
        </p:txBody>
      </p:sp>
      <p:sp>
        <p:nvSpPr>
          <p:cNvPr id="8" name="Google Shape;8;p1"/>
          <p:cNvSpPr txBox="1"/>
          <p:nvPr>
            <p:ph idx="12" type="sldNum"/>
          </p:nvPr>
        </p:nvSpPr>
        <p:spPr>
          <a:xfrm>
            <a:off x="14120763" y="19542333"/>
            <a:ext cx="914400" cy="1649400"/>
          </a:xfrm>
          <a:prstGeom prst="rect">
            <a:avLst/>
          </a:prstGeom>
          <a:noFill/>
          <a:ln>
            <a:noFill/>
          </a:ln>
        </p:spPr>
        <p:txBody>
          <a:bodyPr anchorCtr="0" anchor="ctr" bIns="233950" lIns="233950" spcFirstLastPara="1" rIns="233950" wrap="square" tIns="233950">
            <a:noAutofit/>
          </a:bodyPr>
          <a:lstStyle>
            <a:lvl1pPr lvl="0" algn="r">
              <a:buNone/>
              <a:defRPr sz="2600">
                <a:solidFill>
                  <a:schemeClr val="dk2"/>
                </a:solidFill>
              </a:defRPr>
            </a:lvl1pPr>
            <a:lvl2pPr lvl="1" algn="r">
              <a:buNone/>
              <a:defRPr sz="2600">
                <a:solidFill>
                  <a:schemeClr val="dk2"/>
                </a:solidFill>
              </a:defRPr>
            </a:lvl2pPr>
            <a:lvl3pPr lvl="2" algn="r">
              <a:buNone/>
              <a:defRPr sz="2600">
                <a:solidFill>
                  <a:schemeClr val="dk2"/>
                </a:solidFill>
              </a:defRPr>
            </a:lvl3pPr>
            <a:lvl4pPr lvl="3" algn="r">
              <a:buNone/>
              <a:defRPr sz="2600">
                <a:solidFill>
                  <a:schemeClr val="dk2"/>
                </a:solidFill>
              </a:defRPr>
            </a:lvl4pPr>
            <a:lvl5pPr lvl="4" algn="r">
              <a:buNone/>
              <a:defRPr sz="2600">
                <a:solidFill>
                  <a:schemeClr val="dk2"/>
                </a:solidFill>
              </a:defRPr>
            </a:lvl5pPr>
            <a:lvl6pPr lvl="5" algn="r">
              <a:buNone/>
              <a:defRPr sz="2600">
                <a:solidFill>
                  <a:schemeClr val="dk2"/>
                </a:solidFill>
              </a:defRPr>
            </a:lvl6pPr>
            <a:lvl7pPr lvl="6" algn="r">
              <a:buNone/>
              <a:defRPr sz="2600">
                <a:solidFill>
                  <a:schemeClr val="dk2"/>
                </a:solidFill>
              </a:defRPr>
            </a:lvl7pPr>
            <a:lvl8pPr lvl="7" algn="r">
              <a:buNone/>
              <a:defRPr sz="2600">
                <a:solidFill>
                  <a:schemeClr val="dk2"/>
                </a:solidFill>
              </a:defRPr>
            </a:lvl8pPr>
            <a:lvl9pPr lvl="8" algn="r">
              <a:buNone/>
              <a:defRPr sz="26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8.gif"/><Relationship Id="rId5" Type="http://schemas.openxmlformats.org/officeDocument/2006/relationships/image" Target="../media/image2.jpg"/><Relationship Id="rId6" Type="http://schemas.openxmlformats.org/officeDocument/2006/relationships/image" Target="../media/image6.jpg"/><Relationship Id="rId7" Type="http://schemas.openxmlformats.org/officeDocument/2006/relationships/image" Target="../media/image3.png"/><Relationship Id="rId8"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studiobinder-blog-hero-category.jpg" id="54" name="Google Shape;54;p13"/>
          <p:cNvPicPr preferRelativeResize="0"/>
          <p:nvPr/>
        </p:nvPicPr>
        <p:blipFill rotWithShape="1">
          <a:blip r:embed="rId3">
            <a:alphaModFix/>
          </a:blip>
          <a:srcRect b="0" l="14671" r="45307" t="0"/>
          <a:stretch/>
        </p:blipFill>
        <p:spPr>
          <a:xfrm>
            <a:off x="0" y="-325987"/>
            <a:ext cx="15240008" cy="22207033"/>
          </a:xfrm>
          <a:prstGeom prst="rect">
            <a:avLst/>
          </a:prstGeom>
          <a:noFill/>
          <a:ln>
            <a:noFill/>
          </a:ln>
        </p:spPr>
      </p:pic>
      <p:sp>
        <p:nvSpPr>
          <p:cNvPr id="55" name="Google Shape;55;p13"/>
          <p:cNvSpPr/>
          <p:nvPr/>
        </p:nvSpPr>
        <p:spPr>
          <a:xfrm>
            <a:off x="0" y="11925045"/>
            <a:ext cx="9012900" cy="8603400"/>
          </a:xfrm>
          <a:prstGeom prst="rect">
            <a:avLst/>
          </a:prstGeom>
          <a:solidFill>
            <a:srgbClr val="1C202A"/>
          </a:solidFill>
          <a:ln>
            <a:noFill/>
          </a:ln>
        </p:spPr>
        <p:txBody>
          <a:bodyPr anchorCtr="0" anchor="ctr" bIns="184300" lIns="184300" spcFirstLastPara="1" rIns="184300" wrap="square" tIns="184300">
            <a:noAutofit/>
          </a:bodyPr>
          <a:lstStyle/>
          <a:p>
            <a:pPr indent="0" lvl="0" marL="0" rtl="0" algn="l">
              <a:spcBef>
                <a:spcPts val="0"/>
              </a:spcBef>
              <a:spcAft>
                <a:spcPts val="0"/>
              </a:spcAft>
              <a:buNone/>
            </a:pPr>
            <a:r>
              <a:t/>
            </a:r>
            <a:endParaRPr sz="2800">
              <a:latin typeface="Open Sans"/>
              <a:ea typeface="Open Sans"/>
              <a:cs typeface="Open Sans"/>
              <a:sym typeface="Open Sans"/>
            </a:endParaRPr>
          </a:p>
        </p:txBody>
      </p:sp>
      <p:sp>
        <p:nvSpPr>
          <p:cNvPr id="56" name="Google Shape;56;p13"/>
          <p:cNvSpPr txBox="1"/>
          <p:nvPr/>
        </p:nvSpPr>
        <p:spPr>
          <a:xfrm>
            <a:off x="1184729" y="12815361"/>
            <a:ext cx="6643200" cy="4303800"/>
          </a:xfrm>
          <a:prstGeom prst="rect">
            <a:avLst/>
          </a:prstGeom>
          <a:noFill/>
          <a:ln>
            <a:noFill/>
          </a:ln>
        </p:spPr>
        <p:txBody>
          <a:bodyPr anchorCtr="0" anchor="t" bIns="184300" lIns="184300" spcFirstLastPara="1" rIns="184300" wrap="square" tIns="184300">
            <a:noAutofit/>
          </a:bodyPr>
          <a:lstStyle/>
          <a:p>
            <a:pPr indent="0" lvl="0" marL="0" rtl="0" algn="l">
              <a:spcBef>
                <a:spcPts val="0"/>
              </a:spcBef>
              <a:spcAft>
                <a:spcPts val="0"/>
              </a:spcAft>
              <a:buNone/>
            </a:pPr>
            <a:r>
              <a:t/>
            </a:r>
            <a:endParaRPr sz="3200">
              <a:solidFill>
                <a:srgbClr val="FFFFFF"/>
              </a:solidFill>
              <a:latin typeface="Open Sans"/>
              <a:ea typeface="Open Sans"/>
              <a:cs typeface="Open Sans"/>
              <a:sym typeface="Open Sans"/>
            </a:endParaRPr>
          </a:p>
          <a:p>
            <a:pPr indent="0" lvl="0" marL="0" rtl="0" algn="ctr">
              <a:spcBef>
                <a:spcPts val="0"/>
              </a:spcBef>
              <a:spcAft>
                <a:spcPts val="0"/>
              </a:spcAft>
              <a:buNone/>
            </a:pPr>
            <a:r>
              <a:t/>
            </a:r>
            <a:endParaRPr sz="28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9700">
                <a:solidFill>
                  <a:srgbClr val="FFFFFF"/>
                </a:solidFill>
                <a:latin typeface="Open Sans"/>
                <a:ea typeface="Open Sans"/>
                <a:cs typeface="Open Sans"/>
                <a:sym typeface="Open Sans"/>
              </a:rPr>
              <a:t>CREA</a:t>
            </a:r>
            <a:r>
              <a:rPr b="1" lang="en" sz="9700">
                <a:solidFill>
                  <a:srgbClr val="FFFFFF"/>
                </a:solidFill>
                <a:latin typeface="Open Sans"/>
                <a:ea typeface="Open Sans"/>
                <a:cs typeface="Open Sans"/>
                <a:sym typeface="Open Sans"/>
              </a:rPr>
              <a:t>TIVE</a:t>
            </a:r>
            <a:br>
              <a:rPr b="1" lang="en" sz="9700">
                <a:solidFill>
                  <a:srgbClr val="FFFFFF"/>
                </a:solidFill>
                <a:latin typeface="Open Sans"/>
                <a:ea typeface="Open Sans"/>
                <a:cs typeface="Open Sans"/>
                <a:sym typeface="Open Sans"/>
              </a:rPr>
            </a:br>
            <a:r>
              <a:rPr b="1" lang="en" sz="9700">
                <a:solidFill>
                  <a:srgbClr val="FFFFFF"/>
                </a:solidFill>
                <a:latin typeface="Open Sans"/>
                <a:ea typeface="Open Sans"/>
                <a:cs typeface="Open Sans"/>
                <a:sym typeface="Open Sans"/>
              </a:rPr>
              <a:t>BRIEF</a:t>
            </a:r>
            <a:endParaRPr b="1" sz="97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2800"/>
          </a:p>
          <a:p>
            <a:pPr indent="0" lvl="0" marL="0" rtl="0" algn="l">
              <a:spcBef>
                <a:spcPts val="0"/>
              </a:spcBef>
              <a:spcAft>
                <a:spcPts val="0"/>
              </a:spcAft>
              <a:buNone/>
            </a:pPr>
            <a:r>
              <a:t/>
            </a:r>
            <a:endParaRPr sz="2800"/>
          </a:p>
        </p:txBody>
      </p:sp>
      <p:sp>
        <p:nvSpPr>
          <p:cNvPr id="57" name="Google Shape;57;p13"/>
          <p:cNvSpPr txBox="1"/>
          <p:nvPr/>
        </p:nvSpPr>
        <p:spPr>
          <a:xfrm>
            <a:off x="785888" y="17886610"/>
            <a:ext cx="7440900" cy="2309700"/>
          </a:xfrm>
          <a:prstGeom prst="rect">
            <a:avLst/>
          </a:prstGeom>
          <a:noFill/>
          <a:ln>
            <a:noFill/>
          </a:ln>
        </p:spPr>
        <p:txBody>
          <a:bodyPr anchorCtr="0" anchor="t" bIns="184300" lIns="184300" spcFirstLastPara="1" rIns="184300" wrap="square" tIns="184300">
            <a:noAutofit/>
          </a:bodyPr>
          <a:lstStyle/>
          <a:p>
            <a:pPr indent="0" lvl="0" marL="0" rtl="0" algn="l">
              <a:lnSpc>
                <a:spcPct val="115000"/>
              </a:lnSpc>
              <a:spcBef>
                <a:spcPts val="0"/>
              </a:spcBef>
              <a:spcAft>
                <a:spcPts val="0"/>
              </a:spcAft>
              <a:buNone/>
            </a:pPr>
            <a:r>
              <a:t/>
            </a:r>
            <a:endParaRPr sz="2400">
              <a:solidFill>
                <a:srgbClr val="FFFFFF"/>
              </a:solidFill>
              <a:latin typeface="Open Sans"/>
              <a:ea typeface="Open Sans"/>
              <a:cs typeface="Open Sans"/>
              <a:sym typeface="Open Sans"/>
            </a:endParaRPr>
          </a:p>
        </p:txBody>
      </p:sp>
      <p:sp>
        <p:nvSpPr>
          <p:cNvPr id="58" name="Google Shape;58;p13"/>
          <p:cNvSpPr txBox="1"/>
          <p:nvPr/>
        </p:nvSpPr>
        <p:spPr>
          <a:xfrm>
            <a:off x="9950601" y="373565"/>
            <a:ext cx="4793400" cy="1178700"/>
          </a:xfrm>
          <a:prstGeom prst="rect">
            <a:avLst/>
          </a:prstGeom>
          <a:noFill/>
          <a:ln>
            <a:noFill/>
          </a:ln>
        </p:spPr>
        <p:txBody>
          <a:bodyPr anchorCtr="0" anchor="ctr" bIns="184300" lIns="184300" spcFirstLastPara="1" rIns="184300" wrap="square" tIns="184300">
            <a:noAutofit/>
          </a:bodyPr>
          <a:lstStyle/>
          <a:p>
            <a:pPr indent="0" lvl="0" marL="0" rtl="0" algn="ctr">
              <a:spcBef>
                <a:spcPts val="0"/>
              </a:spcBef>
              <a:spcAft>
                <a:spcPts val="0"/>
              </a:spcAft>
              <a:buNone/>
            </a:pPr>
            <a:r>
              <a:t/>
            </a:r>
            <a:endParaRPr b="1" sz="2800">
              <a:solidFill>
                <a:srgbClr val="F3F3F3"/>
              </a:solidFill>
              <a:latin typeface="Open Sans"/>
              <a:ea typeface="Open Sans"/>
              <a:cs typeface="Open Sans"/>
              <a:sym typeface="Open Sans"/>
            </a:endParaRPr>
          </a:p>
        </p:txBody>
      </p:sp>
      <p:cxnSp>
        <p:nvCxnSpPr>
          <p:cNvPr id="59" name="Google Shape;59;p13"/>
          <p:cNvCxnSpPr/>
          <p:nvPr/>
        </p:nvCxnSpPr>
        <p:spPr>
          <a:xfrm>
            <a:off x="3635829" y="17259936"/>
            <a:ext cx="1741200" cy="0"/>
          </a:xfrm>
          <a:prstGeom prst="straightConnector1">
            <a:avLst/>
          </a:prstGeom>
          <a:noFill/>
          <a:ln cap="flat" cmpd="sng" w="28575">
            <a:solidFill>
              <a:schemeClr val="lt1"/>
            </a:solidFill>
            <a:prstDash val="solid"/>
            <a:round/>
            <a:headEnd len="med" w="med" type="none"/>
            <a:tailEnd len="med" w="med" type="none"/>
          </a:ln>
        </p:spPr>
      </p:cxnSp>
      <p:pic>
        <p:nvPicPr>
          <p:cNvPr id="60" name="Google Shape;60;p13"/>
          <p:cNvPicPr preferRelativeResize="0"/>
          <p:nvPr/>
        </p:nvPicPr>
        <p:blipFill>
          <a:blip r:embed="rId4">
            <a:alphaModFix/>
          </a:blip>
          <a:stretch>
            <a:fillRect/>
          </a:stretch>
        </p:blipFill>
        <p:spPr>
          <a:xfrm>
            <a:off x="10195400" y="607525"/>
            <a:ext cx="4303800" cy="4303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p:nvPr/>
        </p:nvSpPr>
        <p:spPr>
          <a:xfrm>
            <a:off x="656671" y="1698329"/>
            <a:ext cx="13796400" cy="2204400"/>
          </a:xfrm>
          <a:prstGeom prst="rect">
            <a:avLst/>
          </a:prstGeom>
          <a:solidFill>
            <a:srgbClr val="F7F9FA"/>
          </a:solidFill>
          <a:ln>
            <a:noFill/>
          </a:ln>
        </p:spPr>
        <p:txBody>
          <a:bodyPr anchorCtr="0" anchor="t" bIns="184300" lIns="184300" spcFirstLastPara="1" rIns="184300" wrap="square" tIns="184300">
            <a:noAutofit/>
          </a:bodyPr>
          <a:lstStyle/>
          <a:p>
            <a:pPr indent="0" lvl="0" marL="0" rtl="0" algn="l">
              <a:spcBef>
                <a:spcPts val="0"/>
              </a:spcBef>
              <a:spcAft>
                <a:spcPts val="0"/>
              </a:spcAft>
              <a:buNone/>
            </a:pPr>
            <a:r>
              <a:rPr b="1" lang="en" sz="3600">
                <a:solidFill>
                  <a:srgbClr val="434343"/>
                </a:solidFill>
                <a:latin typeface="Open Sans"/>
                <a:ea typeface="Open Sans"/>
                <a:cs typeface="Open Sans"/>
                <a:sym typeface="Open Sans"/>
              </a:rPr>
              <a:t>1. </a:t>
            </a:r>
            <a:r>
              <a:rPr b="1" lang="en" sz="2400">
                <a:solidFill>
                  <a:srgbClr val="434343"/>
                </a:solidFill>
                <a:latin typeface="Open Sans"/>
                <a:ea typeface="Open Sans"/>
                <a:cs typeface="Open Sans"/>
                <a:sym typeface="Open Sans"/>
              </a:rPr>
              <a:t>OVERVIEW</a:t>
            </a:r>
            <a:endParaRPr b="1" sz="24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b="1" sz="2400">
              <a:solidFill>
                <a:srgbClr val="666666"/>
              </a:solidFill>
              <a:latin typeface="Roboto"/>
              <a:ea typeface="Roboto"/>
              <a:cs typeface="Roboto"/>
              <a:sym typeface="Roboto"/>
            </a:endParaRPr>
          </a:p>
          <a:p>
            <a:pPr indent="0" lvl="0" marL="0" rtl="0" algn="l">
              <a:spcBef>
                <a:spcPts val="0"/>
              </a:spcBef>
              <a:spcAft>
                <a:spcPts val="0"/>
              </a:spcAft>
              <a:buClr>
                <a:schemeClr val="dk1"/>
              </a:buClr>
              <a:buSzPts val="2200"/>
              <a:buFont typeface="Arial"/>
              <a:buNone/>
            </a:pPr>
            <a:r>
              <a:rPr i="1" lang="en" sz="2000">
                <a:solidFill>
                  <a:srgbClr val="434343"/>
                </a:solidFill>
                <a:latin typeface="Open Sans"/>
                <a:ea typeface="Open Sans"/>
                <a:cs typeface="Open Sans"/>
                <a:sym typeface="Open Sans"/>
              </a:rPr>
              <a:t>Here you put the big picture for your project. What previous experience and/or projects relate to this current one?</a:t>
            </a:r>
            <a:endParaRPr b="1" sz="2400">
              <a:solidFill>
                <a:srgbClr val="434343"/>
              </a:solidFill>
              <a:latin typeface="Open Sans"/>
              <a:ea typeface="Open Sans"/>
              <a:cs typeface="Open Sans"/>
              <a:sym typeface="Open Sans"/>
            </a:endParaRPr>
          </a:p>
        </p:txBody>
      </p:sp>
      <p:sp>
        <p:nvSpPr>
          <p:cNvPr id="66" name="Google Shape;66;p14"/>
          <p:cNvSpPr/>
          <p:nvPr/>
        </p:nvSpPr>
        <p:spPr>
          <a:xfrm>
            <a:off x="7296805" y="4293224"/>
            <a:ext cx="7156200" cy="6543900"/>
          </a:xfrm>
          <a:prstGeom prst="rect">
            <a:avLst/>
          </a:prstGeom>
          <a:solidFill>
            <a:srgbClr val="F7F9FA"/>
          </a:solidFill>
          <a:ln>
            <a:noFill/>
          </a:ln>
        </p:spPr>
        <p:txBody>
          <a:bodyPr anchorCtr="0" anchor="t" bIns="184300" lIns="184300" spcFirstLastPara="1" rIns="184300" wrap="square" tIns="184300">
            <a:noAutofit/>
          </a:bodyPr>
          <a:lstStyle/>
          <a:p>
            <a:pPr indent="0" lvl="0" marL="0" rtl="0" algn="l">
              <a:spcBef>
                <a:spcPts val="0"/>
              </a:spcBef>
              <a:spcAft>
                <a:spcPts val="0"/>
              </a:spcAft>
              <a:buNone/>
            </a:pPr>
            <a:r>
              <a:rPr b="1" lang="en" sz="3600">
                <a:solidFill>
                  <a:srgbClr val="434343"/>
                </a:solidFill>
                <a:latin typeface="Open Sans"/>
                <a:ea typeface="Open Sans"/>
                <a:cs typeface="Open Sans"/>
                <a:sym typeface="Open Sans"/>
              </a:rPr>
              <a:t>3. </a:t>
            </a:r>
            <a:r>
              <a:rPr b="1" lang="en" sz="3600">
                <a:solidFill>
                  <a:srgbClr val="434343"/>
                </a:solidFill>
                <a:latin typeface="Open Sans"/>
                <a:ea typeface="Open Sans"/>
                <a:cs typeface="Open Sans"/>
                <a:sym typeface="Open Sans"/>
              </a:rPr>
              <a:t> </a:t>
            </a:r>
            <a:r>
              <a:rPr b="1" lang="en" sz="2400">
                <a:solidFill>
                  <a:srgbClr val="434343"/>
                </a:solidFill>
                <a:latin typeface="Open Sans"/>
                <a:ea typeface="Open Sans"/>
                <a:cs typeface="Open Sans"/>
                <a:sym typeface="Open Sans"/>
              </a:rPr>
              <a:t>TARGET AUDIENCE</a:t>
            </a:r>
            <a:endParaRPr b="1" sz="24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i="1" sz="2000">
              <a:solidFill>
                <a:srgbClr val="434343"/>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rPr i="1" lang="en" sz="2000">
                <a:solidFill>
                  <a:srgbClr val="434343"/>
                </a:solidFill>
                <a:latin typeface="Open Sans"/>
                <a:ea typeface="Open Sans"/>
                <a:cs typeface="Open Sans"/>
                <a:sym typeface="Open Sans"/>
              </a:rPr>
              <a:t>Know the audience cold. You should include demographic information such as age, gender, race, and income level.</a:t>
            </a:r>
            <a:endParaRPr i="1" sz="2000">
              <a:solidFill>
                <a:srgbClr val="434343"/>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br>
              <a:rPr i="1" lang="en" sz="2000">
                <a:solidFill>
                  <a:srgbClr val="434343"/>
                </a:solidFill>
                <a:latin typeface="Open Sans"/>
                <a:ea typeface="Open Sans"/>
                <a:cs typeface="Open Sans"/>
                <a:sym typeface="Open Sans"/>
              </a:rPr>
            </a:br>
            <a:r>
              <a:rPr i="1" lang="en" sz="2000">
                <a:solidFill>
                  <a:srgbClr val="434343"/>
                </a:solidFill>
                <a:latin typeface="Open Sans"/>
                <a:ea typeface="Open Sans"/>
                <a:cs typeface="Open Sans"/>
                <a:sym typeface="Open Sans"/>
              </a:rPr>
              <a:t>Be sure to point one key piece of information as it relates to your project.</a:t>
            </a:r>
            <a:endParaRPr i="1" sz="2000">
              <a:solidFill>
                <a:srgbClr val="434343"/>
              </a:solidFill>
              <a:latin typeface="Open Sans"/>
              <a:ea typeface="Open Sans"/>
              <a:cs typeface="Open Sans"/>
              <a:sym typeface="Open Sans"/>
            </a:endParaRPr>
          </a:p>
        </p:txBody>
      </p:sp>
      <p:sp>
        <p:nvSpPr>
          <p:cNvPr id="67" name="Google Shape;67;p14"/>
          <p:cNvSpPr/>
          <p:nvPr/>
        </p:nvSpPr>
        <p:spPr>
          <a:xfrm>
            <a:off x="657628" y="17239272"/>
            <a:ext cx="13796400" cy="3527700"/>
          </a:xfrm>
          <a:prstGeom prst="rect">
            <a:avLst/>
          </a:prstGeom>
          <a:solidFill>
            <a:srgbClr val="F7F9FA"/>
          </a:solidFill>
          <a:ln>
            <a:noFill/>
          </a:ln>
        </p:spPr>
        <p:txBody>
          <a:bodyPr anchorCtr="0" anchor="t" bIns="184300" lIns="184300" spcFirstLastPara="1" rIns="184300" wrap="square" tIns="184300">
            <a:noAutofit/>
          </a:bodyPr>
          <a:lstStyle/>
          <a:p>
            <a:pPr indent="0" lvl="0" marL="0" rtl="0" algn="l">
              <a:spcBef>
                <a:spcPts val="0"/>
              </a:spcBef>
              <a:spcAft>
                <a:spcPts val="0"/>
              </a:spcAft>
              <a:buNone/>
            </a:pPr>
            <a:r>
              <a:rPr b="1" lang="en" sz="3600">
                <a:solidFill>
                  <a:srgbClr val="434343"/>
                </a:solidFill>
                <a:latin typeface="Open Sans"/>
                <a:ea typeface="Open Sans"/>
                <a:cs typeface="Open Sans"/>
                <a:sym typeface="Open Sans"/>
              </a:rPr>
              <a:t>6. </a:t>
            </a:r>
            <a:r>
              <a:rPr b="1" lang="en" sz="2400">
                <a:solidFill>
                  <a:srgbClr val="434343"/>
                </a:solidFill>
                <a:latin typeface="Open Sans"/>
                <a:ea typeface="Open Sans"/>
                <a:cs typeface="Open Sans"/>
                <a:sym typeface="Open Sans"/>
              </a:rPr>
              <a:t>TONE</a:t>
            </a:r>
            <a:endParaRPr b="1" sz="24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i="1" sz="2000">
              <a:solidFill>
                <a:srgbClr val="434343"/>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rPr i="1" lang="en" sz="2000">
                <a:solidFill>
                  <a:srgbClr val="434343"/>
                </a:solidFill>
                <a:latin typeface="Open Sans"/>
                <a:ea typeface="Open Sans"/>
                <a:cs typeface="Open Sans"/>
                <a:sym typeface="Open Sans"/>
              </a:rPr>
              <a:t>Paired with the message, explain what your project will be like--funny, sincere, scary?</a:t>
            </a:r>
            <a:endParaRPr i="1" sz="2000">
              <a:solidFill>
                <a:srgbClr val="434343"/>
              </a:solidFill>
              <a:latin typeface="Open Sans"/>
              <a:ea typeface="Open Sans"/>
              <a:cs typeface="Open Sans"/>
              <a:sym typeface="Open Sans"/>
            </a:endParaRPr>
          </a:p>
        </p:txBody>
      </p:sp>
      <p:sp>
        <p:nvSpPr>
          <p:cNvPr id="68" name="Google Shape;68;p14"/>
          <p:cNvSpPr/>
          <p:nvPr/>
        </p:nvSpPr>
        <p:spPr>
          <a:xfrm>
            <a:off x="721783" y="14739331"/>
            <a:ext cx="13796400" cy="2109600"/>
          </a:xfrm>
          <a:prstGeom prst="rect">
            <a:avLst/>
          </a:prstGeom>
          <a:solidFill>
            <a:srgbClr val="F7F9FA"/>
          </a:solidFill>
          <a:ln>
            <a:noFill/>
          </a:ln>
        </p:spPr>
        <p:txBody>
          <a:bodyPr anchorCtr="0" anchor="t" bIns="184300" lIns="184300" spcFirstLastPara="1" rIns="184300" wrap="square" tIns="184300">
            <a:noAutofit/>
          </a:bodyPr>
          <a:lstStyle/>
          <a:p>
            <a:pPr indent="0" lvl="0" marL="0" rtl="0" algn="l">
              <a:spcBef>
                <a:spcPts val="0"/>
              </a:spcBef>
              <a:spcAft>
                <a:spcPts val="0"/>
              </a:spcAft>
              <a:buNone/>
            </a:pPr>
            <a:r>
              <a:rPr b="1" lang="en" sz="3600">
                <a:solidFill>
                  <a:srgbClr val="434343"/>
                </a:solidFill>
                <a:latin typeface="Open Sans"/>
                <a:ea typeface="Open Sans"/>
                <a:cs typeface="Open Sans"/>
                <a:sym typeface="Open Sans"/>
              </a:rPr>
              <a:t>5. </a:t>
            </a:r>
            <a:r>
              <a:rPr b="1" lang="en" sz="2400">
                <a:solidFill>
                  <a:srgbClr val="434343"/>
                </a:solidFill>
                <a:latin typeface="Open Sans"/>
                <a:ea typeface="Open Sans"/>
                <a:cs typeface="Open Sans"/>
                <a:sym typeface="Open Sans"/>
              </a:rPr>
              <a:t>MESSAGE</a:t>
            </a:r>
            <a:endParaRPr b="1" sz="24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i="1" sz="2000">
              <a:solidFill>
                <a:srgbClr val="434343"/>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rPr i="1" lang="en" sz="2000">
                <a:solidFill>
                  <a:srgbClr val="434343"/>
                </a:solidFill>
                <a:latin typeface="Open Sans"/>
                <a:ea typeface="Open Sans"/>
                <a:cs typeface="Open Sans"/>
                <a:sym typeface="Open Sans"/>
              </a:rPr>
              <a:t>What is the theme and message of your project?</a:t>
            </a:r>
            <a:endParaRPr b="1" sz="2400">
              <a:solidFill>
                <a:srgbClr val="434343"/>
              </a:solidFill>
              <a:latin typeface="Open Sans"/>
              <a:ea typeface="Open Sans"/>
              <a:cs typeface="Open Sans"/>
              <a:sym typeface="Open Sans"/>
            </a:endParaRPr>
          </a:p>
        </p:txBody>
      </p:sp>
      <p:sp>
        <p:nvSpPr>
          <p:cNvPr id="69" name="Google Shape;69;p14"/>
          <p:cNvSpPr txBox="1"/>
          <p:nvPr/>
        </p:nvSpPr>
        <p:spPr>
          <a:xfrm>
            <a:off x="503061" y="564127"/>
            <a:ext cx="14103600" cy="995400"/>
          </a:xfrm>
          <a:prstGeom prst="rect">
            <a:avLst/>
          </a:prstGeom>
          <a:noFill/>
          <a:ln>
            <a:noFill/>
          </a:ln>
        </p:spPr>
        <p:txBody>
          <a:bodyPr anchorCtr="0" anchor="t" bIns="184300" lIns="184300" spcFirstLastPara="1" rIns="184300" wrap="square" tIns="184300">
            <a:noAutofit/>
          </a:bodyPr>
          <a:lstStyle/>
          <a:p>
            <a:pPr indent="0" lvl="0" marL="0" rtl="0" algn="l">
              <a:spcBef>
                <a:spcPts val="0"/>
              </a:spcBef>
              <a:spcAft>
                <a:spcPts val="0"/>
              </a:spcAft>
              <a:buNone/>
            </a:pPr>
            <a:r>
              <a:rPr b="1" lang="en" sz="4800">
                <a:solidFill>
                  <a:srgbClr val="304449"/>
                </a:solidFill>
                <a:latin typeface="Open Sans"/>
                <a:ea typeface="Open Sans"/>
                <a:cs typeface="Open Sans"/>
                <a:sym typeface="Open Sans"/>
              </a:rPr>
              <a:t>VIDEO PRODUCTION CREATIVE BRIEF</a:t>
            </a:r>
            <a:endParaRPr b="1" sz="4800">
              <a:solidFill>
                <a:srgbClr val="304449"/>
              </a:solidFill>
              <a:latin typeface="Open Sans"/>
              <a:ea typeface="Open Sans"/>
              <a:cs typeface="Open Sans"/>
              <a:sym typeface="Open Sans"/>
            </a:endParaRPr>
          </a:p>
        </p:txBody>
      </p:sp>
      <p:sp>
        <p:nvSpPr>
          <p:cNvPr id="70" name="Google Shape;70;p14"/>
          <p:cNvSpPr/>
          <p:nvPr/>
        </p:nvSpPr>
        <p:spPr>
          <a:xfrm>
            <a:off x="657628" y="4293224"/>
            <a:ext cx="6247800" cy="6543900"/>
          </a:xfrm>
          <a:prstGeom prst="rect">
            <a:avLst/>
          </a:prstGeom>
          <a:solidFill>
            <a:srgbClr val="F7F9FA"/>
          </a:solidFill>
          <a:ln>
            <a:noFill/>
          </a:ln>
        </p:spPr>
        <p:txBody>
          <a:bodyPr anchorCtr="0" anchor="t" bIns="184300" lIns="184300" spcFirstLastPara="1" rIns="184300" wrap="square" tIns="184300">
            <a:noAutofit/>
          </a:bodyPr>
          <a:lstStyle/>
          <a:p>
            <a:pPr indent="0" lvl="0" marL="0" rtl="0" algn="l">
              <a:spcBef>
                <a:spcPts val="0"/>
              </a:spcBef>
              <a:spcAft>
                <a:spcPts val="0"/>
              </a:spcAft>
              <a:buNone/>
            </a:pPr>
            <a:r>
              <a:rPr b="1" lang="en" sz="3600">
                <a:solidFill>
                  <a:srgbClr val="434343"/>
                </a:solidFill>
                <a:latin typeface="Open Sans"/>
                <a:ea typeface="Open Sans"/>
                <a:cs typeface="Open Sans"/>
                <a:sym typeface="Open Sans"/>
              </a:rPr>
              <a:t>2. </a:t>
            </a:r>
            <a:r>
              <a:rPr b="1" lang="en" sz="2400">
                <a:solidFill>
                  <a:srgbClr val="434343"/>
                </a:solidFill>
                <a:latin typeface="Open Sans"/>
                <a:ea typeface="Open Sans"/>
                <a:cs typeface="Open Sans"/>
                <a:sym typeface="Open Sans"/>
              </a:rPr>
              <a:t>OBJECTIVES</a:t>
            </a:r>
            <a:endParaRPr b="1" sz="24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b="1" sz="24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b="1" sz="2400">
              <a:solidFill>
                <a:srgbClr val="434343"/>
              </a:solidFill>
              <a:latin typeface="Open Sans"/>
              <a:ea typeface="Open Sans"/>
              <a:cs typeface="Open Sans"/>
              <a:sym typeface="Open Sans"/>
            </a:endParaRPr>
          </a:p>
          <a:p>
            <a:pPr indent="0" lvl="0" marL="0" rtl="0" algn="l">
              <a:spcBef>
                <a:spcPts val="0"/>
              </a:spcBef>
              <a:spcAft>
                <a:spcPts val="0"/>
              </a:spcAft>
              <a:buNone/>
            </a:pPr>
            <a:r>
              <a:rPr b="1" lang="en" sz="2000">
                <a:solidFill>
                  <a:srgbClr val="434343"/>
                </a:solidFill>
                <a:latin typeface="Open Sans"/>
                <a:ea typeface="Open Sans"/>
                <a:cs typeface="Open Sans"/>
                <a:sym typeface="Open Sans"/>
              </a:rPr>
              <a:t>TANGIBLE GOAL #1</a:t>
            </a:r>
            <a:endParaRPr b="1" sz="2400">
              <a:solidFill>
                <a:srgbClr val="434343"/>
              </a:solidFill>
              <a:latin typeface="Open Sans"/>
              <a:ea typeface="Open Sans"/>
              <a:cs typeface="Open Sans"/>
              <a:sym typeface="Open Sans"/>
            </a:endParaRPr>
          </a:p>
          <a:p>
            <a:pPr indent="0" lvl="0" marL="0" rtl="0" algn="l">
              <a:spcBef>
                <a:spcPts val="0"/>
              </a:spcBef>
              <a:spcAft>
                <a:spcPts val="0"/>
              </a:spcAft>
              <a:buNone/>
            </a:pPr>
            <a:r>
              <a:rPr i="1" lang="en" sz="2000">
                <a:solidFill>
                  <a:srgbClr val="434343"/>
                </a:solidFill>
                <a:latin typeface="Open Sans"/>
                <a:ea typeface="Open Sans"/>
                <a:cs typeface="Open Sans"/>
                <a:sym typeface="Open Sans"/>
              </a:rPr>
              <a:t>What will this campaign accomplish? Give us some details here.</a:t>
            </a:r>
            <a:endParaRPr b="1" sz="2800">
              <a:solidFill>
                <a:srgbClr val="434343"/>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t/>
            </a:r>
            <a:endParaRPr b="1" sz="2000">
              <a:solidFill>
                <a:srgbClr val="434343"/>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t/>
            </a:r>
            <a:endParaRPr b="1" sz="2000">
              <a:solidFill>
                <a:srgbClr val="434343"/>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rPr b="1" lang="en" sz="2000">
                <a:solidFill>
                  <a:srgbClr val="434343"/>
                </a:solidFill>
                <a:latin typeface="Open Sans"/>
                <a:ea typeface="Open Sans"/>
                <a:cs typeface="Open Sans"/>
                <a:sym typeface="Open Sans"/>
              </a:rPr>
              <a:t>TANGIBLE GOAL #2</a:t>
            </a:r>
            <a:endParaRPr b="1" sz="2000">
              <a:solidFill>
                <a:srgbClr val="434343"/>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rPr i="1" lang="en" sz="2000">
                <a:solidFill>
                  <a:srgbClr val="434343"/>
                </a:solidFill>
                <a:latin typeface="Open Sans"/>
                <a:ea typeface="Open Sans"/>
                <a:cs typeface="Open Sans"/>
                <a:sym typeface="Open Sans"/>
              </a:rPr>
              <a:t>What’s your idea of success for the project? This is a key quest</a:t>
            </a:r>
            <a:r>
              <a:rPr i="1" lang="en" sz="2000">
                <a:solidFill>
                  <a:srgbClr val="434343"/>
                </a:solidFill>
                <a:latin typeface="Open Sans"/>
                <a:ea typeface="Open Sans"/>
                <a:cs typeface="Open Sans"/>
                <a:sym typeface="Open Sans"/>
              </a:rPr>
              <a:t>ion to ask client</a:t>
            </a:r>
            <a:endParaRPr i="1" sz="20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i="1" sz="20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i="1" sz="2000">
              <a:solidFill>
                <a:srgbClr val="434343"/>
              </a:solidFill>
              <a:latin typeface="Open Sans"/>
              <a:ea typeface="Open Sans"/>
              <a:cs typeface="Open Sans"/>
              <a:sym typeface="Open Sans"/>
            </a:endParaRPr>
          </a:p>
          <a:p>
            <a:pPr indent="0" lvl="0" marL="0" rtl="0" algn="l">
              <a:spcBef>
                <a:spcPts val="0"/>
              </a:spcBef>
              <a:spcAft>
                <a:spcPts val="0"/>
              </a:spcAft>
              <a:buNone/>
            </a:pPr>
            <a:r>
              <a:rPr b="1" lang="en" sz="2000">
                <a:solidFill>
                  <a:srgbClr val="434343"/>
                </a:solidFill>
                <a:latin typeface="Open Sans"/>
                <a:ea typeface="Open Sans"/>
                <a:cs typeface="Open Sans"/>
                <a:sym typeface="Open Sans"/>
              </a:rPr>
              <a:t>TANGIBLE GOAL #3</a:t>
            </a:r>
            <a:endParaRPr b="1" sz="2000">
              <a:solidFill>
                <a:srgbClr val="434343"/>
              </a:solidFill>
              <a:latin typeface="Open Sans"/>
              <a:ea typeface="Open Sans"/>
              <a:cs typeface="Open Sans"/>
              <a:sym typeface="Open Sans"/>
            </a:endParaRPr>
          </a:p>
          <a:p>
            <a:pPr indent="0" lvl="0" marL="0" rtl="0" algn="l">
              <a:spcBef>
                <a:spcPts val="0"/>
              </a:spcBef>
              <a:spcAft>
                <a:spcPts val="0"/>
              </a:spcAft>
              <a:buNone/>
            </a:pPr>
            <a:r>
              <a:rPr i="1" lang="en" sz="2000">
                <a:solidFill>
                  <a:srgbClr val="434343"/>
                </a:solidFill>
                <a:latin typeface="Open Sans"/>
                <a:ea typeface="Open Sans"/>
                <a:cs typeface="Open Sans"/>
                <a:sym typeface="Open Sans"/>
              </a:rPr>
              <a:t>What is your desire video length?</a:t>
            </a:r>
            <a:endParaRPr sz="24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i="1" sz="2000">
              <a:solidFill>
                <a:srgbClr val="434343"/>
              </a:solidFill>
              <a:latin typeface="Open Sans"/>
              <a:ea typeface="Open Sans"/>
              <a:cs typeface="Open Sans"/>
              <a:sym typeface="Open Sans"/>
            </a:endParaRPr>
          </a:p>
        </p:txBody>
      </p:sp>
      <p:sp>
        <p:nvSpPr>
          <p:cNvPr id="71" name="Google Shape;71;p14"/>
          <p:cNvSpPr/>
          <p:nvPr/>
        </p:nvSpPr>
        <p:spPr>
          <a:xfrm>
            <a:off x="0" y="0"/>
            <a:ext cx="15240000" cy="173100"/>
          </a:xfrm>
          <a:prstGeom prst="rect">
            <a:avLst/>
          </a:prstGeom>
          <a:solidFill>
            <a:srgbClr val="304449"/>
          </a:solidFill>
          <a:ln>
            <a:noFill/>
          </a:ln>
        </p:spPr>
        <p:txBody>
          <a:bodyPr anchorCtr="0" anchor="ctr" bIns="184300" lIns="184300" spcFirstLastPara="1" rIns="184300" wrap="square" tIns="184300">
            <a:noAutofit/>
          </a:bodyPr>
          <a:lstStyle/>
          <a:p>
            <a:pPr indent="0" lvl="0" marL="0" rtl="0" algn="l">
              <a:spcBef>
                <a:spcPts val="0"/>
              </a:spcBef>
              <a:spcAft>
                <a:spcPts val="0"/>
              </a:spcAft>
              <a:buNone/>
            </a:pPr>
            <a:r>
              <a:t/>
            </a:r>
            <a:endParaRPr sz="2800">
              <a:solidFill>
                <a:srgbClr val="304449"/>
              </a:solidFill>
            </a:endParaRPr>
          </a:p>
        </p:txBody>
      </p:sp>
      <p:sp>
        <p:nvSpPr>
          <p:cNvPr id="72" name="Google Shape;72;p14"/>
          <p:cNvSpPr/>
          <p:nvPr/>
        </p:nvSpPr>
        <p:spPr>
          <a:xfrm>
            <a:off x="690285" y="11227559"/>
            <a:ext cx="13731000" cy="3121500"/>
          </a:xfrm>
          <a:prstGeom prst="rect">
            <a:avLst/>
          </a:prstGeom>
          <a:solidFill>
            <a:srgbClr val="F7F9FA"/>
          </a:solidFill>
          <a:ln>
            <a:noFill/>
          </a:ln>
        </p:spPr>
        <p:txBody>
          <a:bodyPr anchorCtr="0" anchor="t" bIns="184300" lIns="184300" spcFirstLastPara="1" rIns="184300" wrap="square" tIns="184300">
            <a:noAutofit/>
          </a:bodyPr>
          <a:lstStyle/>
          <a:p>
            <a:pPr indent="0" lvl="0" marL="0" rtl="0" algn="l">
              <a:spcBef>
                <a:spcPts val="0"/>
              </a:spcBef>
              <a:spcAft>
                <a:spcPts val="0"/>
              </a:spcAft>
              <a:buNone/>
            </a:pPr>
            <a:r>
              <a:rPr b="1" lang="en" sz="3600">
                <a:solidFill>
                  <a:srgbClr val="434343"/>
                </a:solidFill>
                <a:latin typeface="Open Sans"/>
                <a:ea typeface="Open Sans"/>
                <a:cs typeface="Open Sans"/>
                <a:sym typeface="Open Sans"/>
              </a:rPr>
              <a:t>4. </a:t>
            </a:r>
            <a:r>
              <a:rPr b="1" lang="en" sz="2400">
                <a:solidFill>
                  <a:srgbClr val="434343"/>
                </a:solidFill>
                <a:latin typeface="Open Sans"/>
                <a:ea typeface="Open Sans"/>
                <a:cs typeface="Open Sans"/>
                <a:sym typeface="Open Sans"/>
              </a:rPr>
              <a:t>COMPETITOR</a:t>
            </a:r>
            <a:endParaRPr b="1" sz="24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i="1" sz="2000">
              <a:solidFill>
                <a:srgbClr val="434343"/>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rPr i="1" lang="en" sz="2000">
                <a:solidFill>
                  <a:srgbClr val="434343"/>
                </a:solidFill>
                <a:latin typeface="Open Sans"/>
                <a:ea typeface="Open Sans"/>
                <a:cs typeface="Open Sans"/>
                <a:sym typeface="Open Sans"/>
              </a:rPr>
              <a:t>Who is your company competing with? What is the marketplace like for your company ?</a:t>
            </a:r>
            <a:endParaRPr i="1" sz="2000">
              <a:solidFill>
                <a:srgbClr val="434343"/>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rPr i="1" lang="en" sz="2000">
                <a:solidFill>
                  <a:srgbClr val="434343"/>
                </a:solidFill>
                <a:latin typeface="Open Sans"/>
                <a:ea typeface="Open Sans"/>
                <a:cs typeface="Open Sans"/>
                <a:sym typeface="Open Sans"/>
              </a:rPr>
              <a:t>Be sure to give names or links (if you can find them!)</a:t>
            </a:r>
            <a:endParaRPr i="1" sz="2000">
              <a:solidFill>
                <a:srgbClr val="434343"/>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p:nvPr/>
        </p:nvSpPr>
        <p:spPr>
          <a:xfrm>
            <a:off x="656671" y="1698329"/>
            <a:ext cx="13796400" cy="2204400"/>
          </a:xfrm>
          <a:prstGeom prst="rect">
            <a:avLst/>
          </a:prstGeom>
          <a:solidFill>
            <a:srgbClr val="F7F9FA"/>
          </a:solidFill>
          <a:ln>
            <a:noFill/>
          </a:ln>
        </p:spPr>
        <p:txBody>
          <a:bodyPr anchorCtr="0" anchor="t" bIns="184300" lIns="184300" spcFirstLastPara="1" rIns="184300" wrap="square" tIns="184300">
            <a:noAutofit/>
          </a:bodyPr>
          <a:lstStyle/>
          <a:p>
            <a:pPr indent="0" lvl="0" marL="0" rtl="0" algn="l">
              <a:spcBef>
                <a:spcPts val="0"/>
              </a:spcBef>
              <a:spcAft>
                <a:spcPts val="0"/>
              </a:spcAft>
              <a:buNone/>
            </a:pPr>
            <a:r>
              <a:rPr b="1" lang="en" sz="3600">
                <a:solidFill>
                  <a:srgbClr val="434343"/>
                </a:solidFill>
                <a:latin typeface="Open Sans"/>
                <a:ea typeface="Open Sans"/>
                <a:cs typeface="Open Sans"/>
                <a:sym typeface="Open Sans"/>
              </a:rPr>
              <a:t>7</a:t>
            </a:r>
            <a:r>
              <a:rPr b="1" lang="en" sz="3600">
                <a:solidFill>
                  <a:srgbClr val="434343"/>
                </a:solidFill>
                <a:latin typeface="Open Sans"/>
                <a:ea typeface="Open Sans"/>
                <a:cs typeface="Open Sans"/>
                <a:sym typeface="Open Sans"/>
              </a:rPr>
              <a:t>. </a:t>
            </a:r>
            <a:r>
              <a:rPr b="1" lang="en" sz="2400">
                <a:solidFill>
                  <a:srgbClr val="434343"/>
                </a:solidFill>
                <a:latin typeface="Open Sans"/>
                <a:ea typeface="Open Sans"/>
                <a:cs typeface="Open Sans"/>
                <a:sym typeface="Open Sans"/>
              </a:rPr>
              <a:t>VISUALS</a:t>
            </a:r>
            <a:endParaRPr b="1" sz="24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b="1" sz="2400">
              <a:solidFill>
                <a:srgbClr val="666666"/>
              </a:solidFill>
              <a:latin typeface="Roboto"/>
              <a:ea typeface="Roboto"/>
              <a:cs typeface="Roboto"/>
              <a:sym typeface="Roboto"/>
            </a:endParaRPr>
          </a:p>
          <a:p>
            <a:pPr indent="0" lvl="0" marL="0" rtl="0" algn="l">
              <a:spcBef>
                <a:spcPts val="0"/>
              </a:spcBef>
              <a:spcAft>
                <a:spcPts val="0"/>
              </a:spcAft>
              <a:buClr>
                <a:schemeClr val="dk1"/>
              </a:buClr>
              <a:buSzPts val="2200"/>
              <a:buFont typeface="Arial"/>
              <a:buNone/>
            </a:pPr>
            <a:r>
              <a:rPr i="1" lang="en" sz="2000">
                <a:solidFill>
                  <a:srgbClr val="434343"/>
                </a:solidFill>
                <a:latin typeface="Roboto"/>
                <a:ea typeface="Roboto"/>
                <a:cs typeface="Roboto"/>
                <a:sym typeface="Roboto"/>
              </a:rPr>
              <a:t>What will the project look like? What types of images or sequences will we see?</a:t>
            </a:r>
            <a:endParaRPr i="1" sz="2000">
              <a:solidFill>
                <a:srgbClr val="434343"/>
              </a:solidFill>
              <a:latin typeface="Roboto"/>
              <a:ea typeface="Roboto"/>
              <a:cs typeface="Roboto"/>
              <a:sym typeface="Roboto"/>
            </a:endParaRPr>
          </a:p>
          <a:p>
            <a:pPr indent="0" lvl="0" marL="0" rtl="0" algn="l">
              <a:spcBef>
                <a:spcPts val="0"/>
              </a:spcBef>
              <a:spcAft>
                <a:spcPts val="0"/>
              </a:spcAft>
              <a:buClr>
                <a:schemeClr val="dk1"/>
              </a:buClr>
              <a:buSzPts val="2200"/>
              <a:buFont typeface="Arial"/>
              <a:buNone/>
            </a:pPr>
            <a:r>
              <a:t/>
            </a:r>
            <a:endParaRPr i="1" sz="2000">
              <a:solidFill>
                <a:srgbClr val="434343"/>
              </a:solidFill>
              <a:latin typeface="Roboto"/>
              <a:ea typeface="Roboto"/>
              <a:cs typeface="Roboto"/>
              <a:sym typeface="Roboto"/>
            </a:endParaRPr>
          </a:p>
          <a:p>
            <a:pPr indent="0" lvl="0" marL="0" rtl="0" algn="l">
              <a:spcBef>
                <a:spcPts val="0"/>
              </a:spcBef>
              <a:spcAft>
                <a:spcPts val="0"/>
              </a:spcAft>
              <a:buClr>
                <a:schemeClr val="dk1"/>
              </a:buClr>
              <a:buSzPts val="2200"/>
              <a:buFont typeface="Arial"/>
              <a:buNone/>
            </a:pPr>
            <a:r>
              <a:rPr i="1" lang="en" sz="2000">
                <a:solidFill>
                  <a:srgbClr val="434343"/>
                </a:solidFill>
                <a:latin typeface="Roboto"/>
                <a:ea typeface="Roboto"/>
                <a:cs typeface="Roboto"/>
                <a:sym typeface="Roboto"/>
              </a:rPr>
              <a:t>It’s a nice touch to put some inspiration on the creative brief.</a:t>
            </a:r>
            <a:endParaRPr i="1" sz="2000">
              <a:solidFill>
                <a:srgbClr val="434343"/>
              </a:solidFill>
              <a:latin typeface="Open Sans"/>
              <a:ea typeface="Open Sans"/>
              <a:cs typeface="Open Sans"/>
              <a:sym typeface="Open Sans"/>
            </a:endParaRPr>
          </a:p>
        </p:txBody>
      </p:sp>
      <p:sp>
        <p:nvSpPr>
          <p:cNvPr id="78" name="Google Shape;78;p15"/>
          <p:cNvSpPr txBox="1"/>
          <p:nvPr/>
        </p:nvSpPr>
        <p:spPr>
          <a:xfrm>
            <a:off x="503061" y="564127"/>
            <a:ext cx="14103600" cy="995400"/>
          </a:xfrm>
          <a:prstGeom prst="rect">
            <a:avLst/>
          </a:prstGeom>
          <a:noFill/>
          <a:ln>
            <a:noFill/>
          </a:ln>
        </p:spPr>
        <p:txBody>
          <a:bodyPr anchorCtr="0" anchor="t" bIns="184300" lIns="184300" spcFirstLastPara="1" rIns="184300" wrap="square" tIns="184300">
            <a:noAutofit/>
          </a:bodyPr>
          <a:lstStyle/>
          <a:p>
            <a:pPr indent="0" lvl="0" marL="0" rtl="0" algn="l">
              <a:spcBef>
                <a:spcPts val="0"/>
              </a:spcBef>
              <a:spcAft>
                <a:spcPts val="0"/>
              </a:spcAft>
              <a:buNone/>
            </a:pPr>
            <a:r>
              <a:rPr b="1" lang="en" sz="4800">
                <a:solidFill>
                  <a:srgbClr val="304449"/>
                </a:solidFill>
                <a:latin typeface="Open Sans"/>
                <a:ea typeface="Open Sans"/>
                <a:cs typeface="Open Sans"/>
                <a:sym typeface="Open Sans"/>
              </a:rPr>
              <a:t>VIDEO PRODUCTION CREATIVE BRIEF</a:t>
            </a:r>
            <a:endParaRPr b="1" sz="4800">
              <a:solidFill>
                <a:srgbClr val="304449"/>
              </a:solidFill>
              <a:latin typeface="Open Sans"/>
              <a:ea typeface="Open Sans"/>
              <a:cs typeface="Open Sans"/>
              <a:sym typeface="Open Sans"/>
            </a:endParaRPr>
          </a:p>
        </p:txBody>
      </p:sp>
      <p:sp>
        <p:nvSpPr>
          <p:cNvPr id="79" name="Google Shape;79;p15"/>
          <p:cNvSpPr/>
          <p:nvPr/>
        </p:nvSpPr>
        <p:spPr>
          <a:xfrm>
            <a:off x="0" y="0"/>
            <a:ext cx="15240000" cy="173100"/>
          </a:xfrm>
          <a:prstGeom prst="rect">
            <a:avLst/>
          </a:prstGeom>
          <a:solidFill>
            <a:srgbClr val="304449"/>
          </a:solidFill>
          <a:ln>
            <a:noFill/>
          </a:ln>
        </p:spPr>
        <p:txBody>
          <a:bodyPr anchorCtr="0" anchor="ctr" bIns="184300" lIns="184300" spcFirstLastPara="1" rIns="184300" wrap="square" tIns="184300">
            <a:noAutofit/>
          </a:bodyPr>
          <a:lstStyle/>
          <a:p>
            <a:pPr indent="0" lvl="0" marL="0" rtl="0" algn="l">
              <a:spcBef>
                <a:spcPts val="0"/>
              </a:spcBef>
              <a:spcAft>
                <a:spcPts val="0"/>
              </a:spcAft>
              <a:buNone/>
            </a:pPr>
            <a:r>
              <a:t/>
            </a:r>
            <a:endParaRPr sz="2800">
              <a:solidFill>
                <a:srgbClr val="304449"/>
              </a:solidFill>
            </a:endParaRPr>
          </a:p>
        </p:txBody>
      </p:sp>
      <p:pic>
        <p:nvPicPr>
          <p:cNvPr id="80" name="Google Shape;80;p15"/>
          <p:cNvPicPr preferRelativeResize="0"/>
          <p:nvPr/>
        </p:nvPicPr>
        <p:blipFill>
          <a:blip r:embed="rId3">
            <a:alphaModFix/>
          </a:blip>
          <a:stretch>
            <a:fillRect/>
          </a:stretch>
        </p:blipFill>
        <p:spPr>
          <a:xfrm>
            <a:off x="9296400" y="6560204"/>
            <a:ext cx="5638800" cy="2886075"/>
          </a:xfrm>
          <a:prstGeom prst="rect">
            <a:avLst/>
          </a:prstGeom>
          <a:noFill/>
          <a:ln>
            <a:noFill/>
          </a:ln>
        </p:spPr>
      </p:pic>
      <p:pic>
        <p:nvPicPr>
          <p:cNvPr id="81" name="Google Shape;81;p15"/>
          <p:cNvPicPr preferRelativeResize="0"/>
          <p:nvPr/>
        </p:nvPicPr>
        <p:blipFill>
          <a:blip r:embed="rId4">
            <a:alphaModFix/>
          </a:blip>
          <a:stretch>
            <a:fillRect/>
          </a:stretch>
        </p:blipFill>
        <p:spPr>
          <a:xfrm>
            <a:off x="152400" y="6560204"/>
            <a:ext cx="9144000" cy="5143500"/>
          </a:xfrm>
          <a:prstGeom prst="rect">
            <a:avLst/>
          </a:prstGeom>
          <a:noFill/>
          <a:ln>
            <a:noFill/>
          </a:ln>
        </p:spPr>
      </p:pic>
      <p:pic>
        <p:nvPicPr>
          <p:cNvPr id="82" name="Google Shape;82;p15"/>
          <p:cNvPicPr preferRelativeResize="0"/>
          <p:nvPr/>
        </p:nvPicPr>
        <p:blipFill>
          <a:blip r:embed="rId5">
            <a:alphaModFix/>
          </a:blip>
          <a:stretch>
            <a:fillRect/>
          </a:stretch>
        </p:blipFill>
        <p:spPr>
          <a:xfrm>
            <a:off x="275675" y="12122804"/>
            <a:ext cx="10425389" cy="5864281"/>
          </a:xfrm>
          <a:prstGeom prst="rect">
            <a:avLst/>
          </a:prstGeom>
          <a:noFill/>
          <a:ln>
            <a:noFill/>
          </a:ln>
        </p:spPr>
      </p:pic>
      <p:pic>
        <p:nvPicPr>
          <p:cNvPr id="83" name="Google Shape;83;p15"/>
          <p:cNvPicPr preferRelativeResize="0"/>
          <p:nvPr/>
        </p:nvPicPr>
        <p:blipFill>
          <a:blip r:embed="rId6">
            <a:alphaModFix/>
          </a:blip>
          <a:stretch>
            <a:fillRect/>
          </a:stretch>
        </p:blipFill>
        <p:spPr>
          <a:xfrm>
            <a:off x="9296400" y="9446279"/>
            <a:ext cx="5638799" cy="3171825"/>
          </a:xfrm>
          <a:prstGeom prst="rect">
            <a:avLst/>
          </a:prstGeom>
          <a:noFill/>
          <a:ln>
            <a:noFill/>
          </a:ln>
        </p:spPr>
      </p:pic>
      <p:pic>
        <p:nvPicPr>
          <p:cNvPr id="84" name="Google Shape;84;p15"/>
          <p:cNvPicPr preferRelativeResize="0"/>
          <p:nvPr/>
        </p:nvPicPr>
        <p:blipFill>
          <a:blip r:embed="rId7">
            <a:alphaModFix/>
          </a:blip>
          <a:stretch>
            <a:fillRect/>
          </a:stretch>
        </p:blipFill>
        <p:spPr>
          <a:xfrm>
            <a:off x="152400" y="18406185"/>
            <a:ext cx="5703355" cy="2996489"/>
          </a:xfrm>
          <a:prstGeom prst="rect">
            <a:avLst/>
          </a:prstGeom>
          <a:noFill/>
          <a:ln>
            <a:noFill/>
          </a:ln>
        </p:spPr>
      </p:pic>
      <p:pic>
        <p:nvPicPr>
          <p:cNvPr id="85" name="Google Shape;85;p15"/>
          <p:cNvPicPr preferRelativeResize="0"/>
          <p:nvPr/>
        </p:nvPicPr>
        <p:blipFill>
          <a:blip r:embed="rId8">
            <a:alphaModFix/>
          </a:blip>
          <a:stretch>
            <a:fillRect/>
          </a:stretch>
        </p:blipFill>
        <p:spPr>
          <a:xfrm>
            <a:off x="9601200" y="17325979"/>
            <a:ext cx="5638800" cy="4229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p:nvPr/>
        </p:nvSpPr>
        <p:spPr>
          <a:xfrm>
            <a:off x="8490150" y="4576079"/>
            <a:ext cx="5963100" cy="7025400"/>
          </a:xfrm>
          <a:prstGeom prst="rect">
            <a:avLst/>
          </a:prstGeom>
          <a:solidFill>
            <a:srgbClr val="F7F9FA"/>
          </a:solidFill>
          <a:ln>
            <a:noFill/>
          </a:ln>
        </p:spPr>
        <p:txBody>
          <a:bodyPr anchorCtr="0" anchor="t" bIns="184300" lIns="184300" spcFirstLastPara="1" rIns="184300" wrap="square" tIns="184300">
            <a:noAutofit/>
          </a:bodyPr>
          <a:lstStyle/>
          <a:p>
            <a:pPr indent="0" lvl="0" marL="0" rtl="0" algn="l">
              <a:spcBef>
                <a:spcPts val="0"/>
              </a:spcBef>
              <a:spcAft>
                <a:spcPts val="0"/>
              </a:spcAft>
              <a:buNone/>
            </a:pPr>
            <a:r>
              <a:rPr b="1" lang="en" sz="3600">
                <a:solidFill>
                  <a:srgbClr val="434343"/>
                </a:solidFill>
                <a:latin typeface="Open Sans"/>
                <a:ea typeface="Open Sans"/>
                <a:cs typeface="Open Sans"/>
                <a:sym typeface="Open Sans"/>
              </a:rPr>
              <a:t>3. </a:t>
            </a:r>
            <a:r>
              <a:rPr b="1" lang="en" sz="2400">
                <a:solidFill>
                  <a:srgbClr val="434343"/>
                </a:solidFill>
                <a:latin typeface="Open Sans"/>
                <a:ea typeface="Open Sans"/>
                <a:cs typeface="Open Sans"/>
                <a:sym typeface="Open Sans"/>
              </a:rPr>
              <a:t>DATES &amp; DEADLINES</a:t>
            </a:r>
            <a:endParaRPr b="1" sz="3600">
              <a:solidFill>
                <a:srgbClr val="434343"/>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t/>
            </a:r>
            <a:endParaRPr b="1" sz="2000">
              <a:solidFill>
                <a:srgbClr val="434343"/>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rPr b="1" lang="en" sz="2000">
                <a:solidFill>
                  <a:srgbClr val="434343"/>
                </a:solidFill>
                <a:latin typeface="Open Sans"/>
                <a:ea typeface="Open Sans"/>
                <a:cs typeface="Open Sans"/>
                <a:sym typeface="Open Sans"/>
              </a:rPr>
              <a:t> PRE-PRODUCTION</a:t>
            </a:r>
            <a:endParaRPr sz="2000">
              <a:solidFill>
                <a:srgbClr val="434343"/>
              </a:solidFill>
              <a:latin typeface="Open Sans"/>
              <a:ea typeface="Open Sans"/>
              <a:cs typeface="Open Sans"/>
              <a:sym typeface="Open Sans"/>
            </a:endParaRPr>
          </a:p>
          <a:p>
            <a:pPr indent="-596900" lvl="0" marL="927100" rtl="0" algn="l">
              <a:lnSpc>
                <a:spcPct val="115000"/>
              </a:lnSpc>
              <a:spcBef>
                <a:spcPts val="0"/>
              </a:spcBef>
              <a:spcAft>
                <a:spcPts val="0"/>
              </a:spcAft>
              <a:buClr>
                <a:srgbClr val="434343"/>
              </a:buClr>
              <a:buSzPts val="2000"/>
              <a:buFont typeface="Open Sans"/>
              <a:buChar char="❖"/>
            </a:pPr>
            <a:r>
              <a:rPr lang="en" sz="2000">
                <a:solidFill>
                  <a:srgbClr val="434343"/>
                </a:solidFill>
                <a:latin typeface="Open Sans"/>
                <a:ea typeface="Open Sans"/>
                <a:cs typeface="Open Sans"/>
                <a:sym typeface="Open Sans"/>
              </a:rPr>
              <a:t>First Script Draft 	   ________</a:t>
            </a:r>
            <a:endParaRPr sz="2000">
              <a:solidFill>
                <a:srgbClr val="434343"/>
              </a:solidFill>
              <a:latin typeface="Open Sans"/>
              <a:ea typeface="Open Sans"/>
              <a:cs typeface="Open Sans"/>
              <a:sym typeface="Open Sans"/>
            </a:endParaRPr>
          </a:p>
          <a:p>
            <a:pPr indent="-596900" lvl="0" marL="927100" rtl="0" algn="l">
              <a:lnSpc>
                <a:spcPct val="115000"/>
              </a:lnSpc>
              <a:spcBef>
                <a:spcPts val="0"/>
              </a:spcBef>
              <a:spcAft>
                <a:spcPts val="0"/>
              </a:spcAft>
              <a:buClr>
                <a:srgbClr val="434343"/>
              </a:buClr>
              <a:buSzPts val="2000"/>
              <a:buFont typeface="Open Sans"/>
              <a:buChar char="❖"/>
            </a:pPr>
            <a:r>
              <a:rPr lang="en" sz="2000">
                <a:solidFill>
                  <a:srgbClr val="434343"/>
                </a:solidFill>
                <a:latin typeface="Open Sans"/>
                <a:ea typeface="Open Sans"/>
                <a:cs typeface="Open Sans"/>
                <a:sym typeface="Open Sans"/>
              </a:rPr>
              <a:t>Revised Script 		   ________</a:t>
            </a:r>
            <a:endParaRPr sz="20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b="1" sz="2000">
              <a:solidFill>
                <a:srgbClr val="434343"/>
              </a:solidFill>
              <a:latin typeface="Open Sans"/>
              <a:ea typeface="Open Sans"/>
              <a:cs typeface="Open Sans"/>
              <a:sym typeface="Open Sans"/>
            </a:endParaRPr>
          </a:p>
          <a:p>
            <a:pPr indent="0" lvl="0" marL="0" rtl="0" algn="l">
              <a:spcBef>
                <a:spcPts val="0"/>
              </a:spcBef>
              <a:spcAft>
                <a:spcPts val="0"/>
              </a:spcAft>
              <a:buNone/>
            </a:pPr>
            <a:r>
              <a:rPr b="1" lang="en" sz="2000">
                <a:solidFill>
                  <a:srgbClr val="434343"/>
                </a:solidFill>
                <a:latin typeface="Open Sans"/>
                <a:ea typeface="Open Sans"/>
                <a:cs typeface="Open Sans"/>
                <a:sym typeface="Open Sans"/>
              </a:rPr>
              <a:t> PRODUCTION</a:t>
            </a:r>
            <a:endParaRPr sz="2400">
              <a:solidFill>
                <a:srgbClr val="434343"/>
              </a:solidFill>
              <a:latin typeface="Open Sans"/>
              <a:ea typeface="Open Sans"/>
              <a:cs typeface="Open Sans"/>
              <a:sym typeface="Open Sans"/>
            </a:endParaRPr>
          </a:p>
          <a:p>
            <a:pPr indent="-596900" lvl="0" marL="927100" rtl="0" algn="l">
              <a:lnSpc>
                <a:spcPct val="115000"/>
              </a:lnSpc>
              <a:spcBef>
                <a:spcPts val="0"/>
              </a:spcBef>
              <a:spcAft>
                <a:spcPts val="0"/>
              </a:spcAft>
              <a:buClr>
                <a:srgbClr val="434343"/>
              </a:buClr>
              <a:buSzPts val="2000"/>
              <a:buFont typeface="Open Sans"/>
              <a:buChar char="❖"/>
            </a:pPr>
            <a:r>
              <a:rPr lang="en" sz="2000">
                <a:solidFill>
                  <a:srgbClr val="434343"/>
                </a:solidFill>
                <a:latin typeface="Open Sans"/>
                <a:ea typeface="Open Sans"/>
                <a:cs typeface="Open Sans"/>
                <a:sym typeface="Open Sans"/>
              </a:rPr>
              <a:t>Storyboard        	   ________</a:t>
            </a:r>
            <a:endParaRPr sz="2000">
              <a:solidFill>
                <a:srgbClr val="434343"/>
              </a:solidFill>
              <a:latin typeface="Open Sans"/>
              <a:ea typeface="Open Sans"/>
              <a:cs typeface="Open Sans"/>
              <a:sym typeface="Open Sans"/>
            </a:endParaRPr>
          </a:p>
          <a:p>
            <a:pPr indent="-596900" lvl="0" marL="927100" rtl="0" algn="l">
              <a:lnSpc>
                <a:spcPct val="115000"/>
              </a:lnSpc>
              <a:spcBef>
                <a:spcPts val="0"/>
              </a:spcBef>
              <a:spcAft>
                <a:spcPts val="0"/>
              </a:spcAft>
              <a:buClr>
                <a:srgbClr val="434343"/>
              </a:buClr>
              <a:buSzPts val="2000"/>
              <a:buFont typeface="Open Sans"/>
              <a:buChar char="❖"/>
            </a:pPr>
            <a:r>
              <a:rPr lang="en" sz="2000">
                <a:solidFill>
                  <a:srgbClr val="434343"/>
                </a:solidFill>
                <a:latin typeface="Open Sans"/>
                <a:ea typeface="Open Sans"/>
                <a:cs typeface="Open Sans"/>
                <a:sym typeface="Open Sans"/>
              </a:rPr>
              <a:t>Revised</a:t>
            </a:r>
            <a:r>
              <a:rPr lang="en" sz="2000">
                <a:solidFill>
                  <a:srgbClr val="434343"/>
                </a:solidFill>
                <a:latin typeface="Open Sans"/>
                <a:ea typeface="Open Sans"/>
                <a:cs typeface="Open Sans"/>
                <a:sym typeface="Open Sans"/>
              </a:rPr>
              <a:t> Storyboard   ________</a:t>
            </a:r>
            <a:endParaRPr sz="2000">
              <a:solidFill>
                <a:srgbClr val="434343"/>
              </a:solidFill>
              <a:latin typeface="Open Sans"/>
              <a:ea typeface="Open Sans"/>
              <a:cs typeface="Open Sans"/>
              <a:sym typeface="Open Sans"/>
            </a:endParaRPr>
          </a:p>
          <a:p>
            <a:pPr indent="-596900" lvl="0" marL="927100" rtl="0" algn="l">
              <a:lnSpc>
                <a:spcPct val="115000"/>
              </a:lnSpc>
              <a:spcBef>
                <a:spcPts val="0"/>
              </a:spcBef>
              <a:spcAft>
                <a:spcPts val="0"/>
              </a:spcAft>
              <a:buClr>
                <a:srgbClr val="434343"/>
              </a:buClr>
              <a:buSzPts val="2000"/>
              <a:buFont typeface="Open Sans"/>
              <a:buChar char="❖"/>
            </a:pPr>
            <a:r>
              <a:rPr lang="en" sz="2000">
                <a:solidFill>
                  <a:srgbClr val="434343"/>
                </a:solidFill>
                <a:latin typeface="Open Sans"/>
                <a:ea typeface="Open Sans"/>
                <a:cs typeface="Open Sans"/>
                <a:sym typeface="Open Sans"/>
              </a:rPr>
              <a:t>Animation                   </a:t>
            </a:r>
            <a:r>
              <a:rPr lang="en" sz="2000">
                <a:solidFill>
                  <a:srgbClr val="434343"/>
                </a:solidFill>
                <a:latin typeface="Open Sans"/>
                <a:ea typeface="Open Sans"/>
                <a:cs typeface="Open Sans"/>
                <a:sym typeface="Open Sans"/>
              </a:rPr>
              <a:t>________</a:t>
            </a:r>
            <a:endParaRPr sz="2000">
              <a:solidFill>
                <a:srgbClr val="434343"/>
              </a:solidFill>
              <a:latin typeface="Open Sans"/>
              <a:ea typeface="Open Sans"/>
              <a:cs typeface="Open Sans"/>
              <a:sym typeface="Open Sans"/>
            </a:endParaRPr>
          </a:p>
          <a:p>
            <a:pPr indent="-596900" lvl="0" marL="927100" rtl="0" algn="l">
              <a:lnSpc>
                <a:spcPct val="115000"/>
              </a:lnSpc>
              <a:spcBef>
                <a:spcPts val="0"/>
              </a:spcBef>
              <a:spcAft>
                <a:spcPts val="0"/>
              </a:spcAft>
              <a:buClr>
                <a:srgbClr val="434343"/>
              </a:buClr>
              <a:buSzPts val="2000"/>
              <a:buFont typeface="Open Sans"/>
              <a:buChar char="❖"/>
            </a:pPr>
            <a:r>
              <a:rPr lang="en" sz="2000">
                <a:solidFill>
                  <a:srgbClr val="434343"/>
                </a:solidFill>
                <a:latin typeface="Open Sans"/>
                <a:ea typeface="Open Sans"/>
                <a:cs typeface="Open Sans"/>
                <a:sym typeface="Open Sans"/>
              </a:rPr>
              <a:t>Revised Animation    </a:t>
            </a:r>
            <a:r>
              <a:rPr lang="en" sz="2000">
                <a:solidFill>
                  <a:srgbClr val="434343"/>
                </a:solidFill>
                <a:latin typeface="Open Sans"/>
                <a:ea typeface="Open Sans"/>
                <a:cs typeface="Open Sans"/>
                <a:sym typeface="Open Sans"/>
              </a:rPr>
              <a:t>________</a:t>
            </a:r>
            <a:endParaRPr sz="2000">
              <a:solidFill>
                <a:srgbClr val="434343"/>
              </a:solidFill>
              <a:latin typeface="Open Sans"/>
              <a:ea typeface="Open Sans"/>
              <a:cs typeface="Open Sans"/>
              <a:sym typeface="Open Sans"/>
            </a:endParaRPr>
          </a:p>
          <a:p>
            <a:pPr indent="-596900" lvl="0" marL="927100" rtl="0" algn="l">
              <a:lnSpc>
                <a:spcPct val="115000"/>
              </a:lnSpc>
              <a:spcBef>
                <a:spcPts val="0"/>
              </a:spcBef>
              <a:spcAft>
                <a:spcPts val="0"/>
              </a:spcAft>
              <a:buClr>
                <a:srgbClr val="434343"/>
              </a:buClr>
              <a:buSzPts val="2000"/>
              <a:buFont typeface="Open Sans"/>
              <a:buChar char="❖"/>
            </a:pPr>
            <a:r>
              <a:rPr lang="en" sz="2000">
                <a:solidFill>
                  <a:srgbClr val="434343"/>
                </a:solidFill>
                <a:latin typeface="Open Sans"/>
                <a:ea typeface="Open Sans"/>
                <a:cs typeface="Open Sans"/>
                <a:sym typeface="Open Sans"/>
              </a:rPr>
              <a:t>Voiceover/Music        </a:t>
            </a:r>
            <a:r>
              <a:rPr lang="en" sz="2000">
                <a:solidFill>
                  <a:srgbClr val="434343"/>
                </a:solidFill>
                <a:latin typeface="Open Sans"/>
                <a:ea typeface="Open Sans"/>
                <a:cs typeface="Open Sans"/>
                <a:sym typeface="Open Sans"/>
              </a:rPr>
              <a:t>________</a:t>
            </a:r>
            <a:endParaRPr sz="20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2400">
              <a:solidFill>
                <a:srgbClr val="434343"/>
              </a:solidFill>
              <a:latin typeface="Open Sans"/>
              <a:ea typeface="Open Sans"/>
              <a:cs typeface="Open Sans"/>
              <a:sym typeface="Open Sans"/>
            </a:endParaRPr>
          </a:p>
          <a:p>
            <a:pPr indent="0" lvl="0" marL="0" rtl="0" algn="l">
              <a:spcBef>
                <a:spcPts val="0"/>
              </a:spcBef>
              <a:spcAft>
                <a:spcPts val="0"/>
              </a:spcAft>
              <a:buNone/>
            </a:pPr>
            <a:r>
              <a:rPr b="1" lang="en" sz="2000">
                <a:solidFill>
                  <a:srgbClr val="434343"/>
                </a:solidFill>
                <a:latin typeface="Open Sans"/>
                <a:ea typeface="Open Sans"/>
                <a:cs typeface="Open Sans"/>
                <a:sym typeface="Open Sans"/>
              </a:rPr>
              <a:t> POST-PRODUCTION</a:t>
            </a:r>
            <a:endParaRPr b="1" sz="2000">
              <a:solidFill>
                <a:srgbClr val="434343"/>
              </a:solidFill>
              <a:latin typeface="Open Sans"/>
              <a:ea typeface="Open Sans"/>
              <a:cs typeface="Open Sans"/>
              <a:sym typeface="Open Sans"/>
            </a:endParaRPr>
          </a:p>
          <a:p>
            <a:pPr indent="-596900" lvl="0" marL="927100" rtl="0" algn="l">
              <a:lnSpc>
                <a:spcPct val="115000"/>
              </a:lnSpc>
              <a:spcBef>
                <a:spcPts val="0"/>
              </a:spcBef>
              <a:spcAft>
                <a:spcPts val="0"/>
              </a:spcAft>
              <a:buClr>
                <a:srgbClr val="434343"/>
              </a:buClr>
              <a:buSzPts val="2000"/>
              <a:buFont typeface="Open Sans"/>
              <a:buChar char="❖"/>
            </a:pPr>
            <a:r>
              <a:rPr lang="en" sz="2000">
                <a:solidFill>
                  <a:srgbClr val="434343"/>
                </a:solidFill>
                <a:latin typeface="Open Sans"/>
                <a:ea typeface="Open Sans"/>
                <a:cs typeface="Open Sans"/>
                <a:sym typeface="Open Sans"/>
              </a:rPr>
              <a:t>Deliver Final Video 	  ________</a:t>
            </a:r>
            <a:endParaRPr sz="24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2400">
              <a:solidFill>
                <a:srgbClr val="434343"/>
              </a:solidFill>
              <a:latin typeface="Open Sans"/>
              <a:ea typeface="Open Sans"/>
              <a:cs typeface="Open Sans"/>
              <a:sym typeface="Open Sans"/>
            </a:endParaRPr>
          </a:p>
          <a:p>
            <a:pPr indent="0" lvl="0" marL="0" rtl="0" algn="l">
              <a:spcBef>
                <a:spcPts val="0"/>
              </a:spcBef>
              <a:spcAft>
                <a:spcPts val="0"/>
              </a:spcAft>
              <a:buNone/>
            </a:pPr>
            <a:r>
              <a:rPr b="1" lang="en" sz="2000">
                <a:solidFill>
                  <a:srgbClr val="434343"/>
                </a:solidFill>
                <a:latin typeface="Open Sans"/>
                <a:ea typeface="Open Sans"/>
                <a:cs typeface="Open Sans"/>
                <a:sym typeface="Open Sans"/>
              </a:rPr>
              <a:t> ADD-ONS</a:t>
            </a:r>
            <a:endParaRPr b="1" sz="2000">
              <a:solidFill>
                <a:srgbClr val="434343"/>
              </a:solidFill>
              <a:latin typeface="Open Sans"/>
              <a:ea typeface="Open Sans"/>
              <a:cs typeface="Open Sans"/>
              <a:sym typeface="Open Sans"/>
            </a:endParaRPr>
          </a:p>
          <a:p>
            <a:pPr indent="-596900" lvl="0" marL="927100" rtl="0" algn="l">
              <a:lnSpc>
                <a:spcPct val="115000"/>
              </a:lnSpc>
              <a:spcBef>
                <a:spcPts val="0"/>
              </a:spcBef>
              <a:spcAft>
                <a:spcPts val="0"/>
              </a:spcAft>
              <a:buClr>
                <a:srgbClr val="434343"/>
              </a:buClr>
              <a:buSzPts val="2000"/>
              <a:buFont typeface="Open Sans"/>
              <a:buChar char="❖"/>
            </a:pPr>
            <a:r>
              <a:rPr lang="en" sz="2000">
                <a:solidFill>
                  <a:srgbClr val="434343"/>
                </a:solidFill>
                <a:latin typeface="Open Sans"/>
                <a:ea typeface="Open Sans"/>
                <a:cs typeface="Open Sans"/>
                <a:sym typeface="Open Sans"/>
              </a:rPr>
              <a:t>Others: 		 	  ________</a:t>
            </a:r>
            <a:endParaRPr sz="2400">
              <a:solidFill>
                <a:srgbClr val="434343"/>
              </a:solidFill>
              <a:latin typeface="Roboto"/>
              <a:ea typeface="Roboto"/>
              <a:cs typeface="Roboto"/>
              <a:sym typeface="Roboto"/>
            </a:endParaRPr>
          </a:p>
        </p:txBody>
      </p:sp>
      <p:sp>
        <p:nvSpPr>
          <p:cNvPr id="91" name="Google Shape;91;p16"/>
          <p:cNvSpPr/>
          <p:nvPr/>
        </p:nvSpPr>
        <p:spPr>
          <a:xfrm>
            <a:off x="656671" y="11818650"/>
            <a:ext cx="13796400" cy="2915700"/>
          </a:xfrm>
          <a:prstGeom prst="rect">
            <a:avLst/>
          </a:prstGeom>
          <a:solidFill>
            <a:srgbClr val="F7F9FA"/>
          </a:solidFill>
          <a:ln>
            <a:noFill/>
          </a:ln>
        </p:spPr>
        <p:txBody>
          <a:bodyPr anchorCtr="0" anchor="t" bIns="184300" lIns="184300" spcFirstLastPara="1" rIns="184300" wrap="square" tIns="184300">
            <a:noAutofit/>
          </a:bodyPr>
          <a:lstStyle/>
          <a:p>
            <a:pPr indent="0" lvl="0" marL="0" rtl="0" algn="l">
              <a:spcBef>
                <a:spcPts val="0"/>
              </a:spcBef>
              <a:spcAft>
                <a:spcPts val="0"/>
              </a:spcAft>
              <a:buClr>
                <a:schemeClr val="dk1"/>
              </a:buClr>
              <a:buSzPts val="2200"/>
              <a:buFont typeface="Arial"/>
              <a:buNone/>
            </a:pPr>
            <a:r>
              <a:rPr b="1" lang="en" sz="3600">
                <a:solidFill>
                  <a:srgbClr val="434343"/>
                </a:solidFill>
                <a:latin typeface="Open Sans"/>
                <a:ea typeface="Open Sans"/>
                <a:cs typeface="Open Sans"/>
                <a:sym typeface="Open Sans"/>
              </a:rPr>
              <a:t>11. </a:t>
            </a:r>
            <a:r>
              <a:rPr b="1" lang="en" sz="2400">
                <a:solidFill>
                  <a:srgbClr val="434343"/>
                </a:solidFill>
                <a:latin typeface="Open Sans"/>
                <a:ea typeface="Open Sans"/>
                <a:cs typeface="Open Sans"/>
                <a:sym typeface="Open Sans"/>
              </a:rPr>
              <a:t>STRAY OBSERVATIONS</a:t>
            </a:r>
            <a:endParaRPr b="1" sz="2400">
              <a:solidFill>
                <a:srgbClr val="434343"/>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t/>
            </a:r>
            <a:endParaRPr b="1" sz="2400">
              <a:solidFill>
                <a:srgbClr val="434343"/>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rPr i="1" lang="en" sz="2000">
                <a:solidFill>
                  <a:srgbClr val="434343"/>
                </a:solidFill>
                <a:latin typeface="Open Sans"/>
                <a:ea typeface="Open Sans"/>
                <a:cs typeface="Open Sans"/>
                <a:sym typeface="Open Sans"/>
              </a:rPr>
              <a:t>Here’s a place to add our own section. If there is something that needs to be addressed for this project or some other part of the process we need we will list it here.</a:t>
            </a:r>
            <a:endParaRPr i="1" sz="2000">
              <a:solidFill>
                <a:srgbClr val="434343"/>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t/>
            </a:r>
            <a:endParaRPr b="1" sz="2400">
              <a:solidFill>
                <a:srgbClr val="434343"/>
              </a:solidFill>
              <a:latin typeface="Roboto"/>
              <a:ea typeface="Roboto"/>
              <a:cs typeface="Roboto"/>
              <a:sym typeface="Roboto"/>
            </a:endParaRPr>
          </a:p>
        </p:txBody>
      </p:sp>
      <p:sp>
        <p:nvSpPr>
          <p:cNvPr id="92" name="Google Shape;92;p16"/>
          <p:cNvSpPr/>
          <p:nvPr/>
        </p:nvSpPr>
        <p:spPr>
          <a:xfrm>
            <a:off x="656671" y="1698329"/>
            <a:ext cx="13796400" cy="2204400"/>
          </a:xfrm>
          <a:prstGeom prst="rect">
            <a:avLst/>
          </a:prstGeom>
          <a:solidFill>
            <a:srgbClr val="F7F9FA"/>
          </a:solidFill>
          <a:ln>
            <a:noFill/>
          </a:ln>
        </p:spPr>
        <p:txBody>
          <a:bodyPr anchorCtr="0" anchor="t" bIns="184300" lIns="184300" spcFirstLastPara="1" rIns="184300" wrap="square" tIns="184300">
            <a:noAutofit/>
          </a:bodyPr>
          <a:lstStyle/>
          <a:p>
            <a:pPr indent="0" lvl="0" marL="0" rtl="0" algn="l">
              <a:spcBef>
                <a:spcPts val="0"/>
              </a:spcBef>
              <a:spcAft>
                <a:spcPts val="0"/>
              </a:spcAft>
              <a:buNone/>
            </a:pPr>
            <a:r>
              <a:rPr b="1" lang="en" sz="3600">
                <a:solidFill>
                  <a:srgbClr val="434343"/>
                </a:solidFill>
                <a:latin typeface="Open Sans"/>
                <a:ea typeface="Open Sans"/>
                <a:cs typeface="Open Sans"/>
                <a:sym typeface="Open Sans"/>
              </a:rPr>
              <a:t>1. </a:t>
            </a:r>
            <a:r>
              <a:rPr b="1" lang="en" sz="2400">
                <a:solidFill>
                  <a:srgbClr val="434343"/>
                </a:solidFill>
                <a:latin typeface="Open Sans"/>
                <a:ea typeface="Open Sans"/>
                <a:cs typeface="Open Sans"/>
                <a:sym typeface="Open Sans"/>
              </a:rPr>
              <a:t>SCHEDULING</a:t>
            </a:r>
            <a:endParaRPr b="1" sz="24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b="1" sz="2400">
              <a:solidFill>
                <a:srgbClr val="666666"/>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rPr i="1" lang="en" sz="2000">
                <a:solidFill>
                  <a:srgbClr val="434343"/>
                </a:solidFill>
                <a:latin typeface="Open Sans"/>
                <a:ea typeface="Open Sans"/>
                <a:cs typeface="Open Sans"/>
                <a:sym typeface="Open Sans"/>
              </a:rPr>
              <a:t>We will give you a brief roadmap of what production will look like and what’s the process to meet your deadline.</a:t>
            </a:r>
            <a:endParaRPr b="1" sz="2400">
              <a:solidFill>
                <a:srgbClr val="434343"/>
              </a:solidFill>
              <a:latin typeface="Open Sans"/>
              <a:ea typeface="Open Sans"/>
              <a:cs typeface="Open Sans"/>
              <a:sym typeface="Open Sans"/>
            </a:endParaRPr>
          </a:p>
        </p:txBody>
      </p:sp>
      <p:sp>
        <p:nvSpPr>
          <p:cNvPr id="93" name="Google Shape;93;p16"/>
          <p:cNvSpPr/>
          <p:nvPr/>
        </p:nvSpPr>
        <p:spPr>
          <a:xfrm>
            <a:off x="0" y="0"/>
            <a:ext cx="15240000" cy="173100"/>
          </a:xfrm>
          <a:prstGeom prst="rect">
            <a:avLst/>
          </a:prstGeom>
          <a:solidFill>
            <a:srgbClr val="304449"/>
          </a:solidFill>
          <a:ln>
            <a:noFill/>
          </a:ln>
        </p:spPr>
        <p:txBody>
          <a:bodyPr anchorCtr="0" anchor="ctr" bIns="184300" lIns="184300" spcFirstLastPara="1" rIns="184300" wrap="square" tIns="184300">
            <a:noAutofit/>
          </a:bodyPr>
          <a:lstStyle/>
          <a:p>
            <a:pPr indent="0" lvl="0" marL="0" rtl="0" algn="l">
              <a:spcBef>
                <a:spcPts val="0"/>
              </a:spcBef>
              <a:spcAft>
                <a:spcPts val="0"/>
              </a:spcAft>
              <a:buNone/>
            </a:pPr>
            <a:r>
              <a:t/>
            </a:r>
            <a:endParaRPr/>
          </a:p>
        </p:txBody>
      </p:sp>
      <p:sp>
        <p:nvSpPr>
          <p:cNvPr id="94" name="Google Shape;94;p16"/>
          <p:cNvSpPr/>
          <p:nvPr/>
        </p:nvSpPr>
        <p:spPr>
          <a:xfrm>
            <a:off x="656671" y="4576069"/>
            <a:ext cx="7146000" cy="6703500"/>
          </a:xfrm>
          <a:prstGeom prst="rect">
            <a:avLst/>
          </a:prstGeom>
          <a:solidFill>
            <a:srgbClr val="F7F9FA"/>
          </a:solidFill>
          <a:ln>
            <a:noFill/>
          </a:ln>
        </p:spPr>
        <p:txBody>
          <a:bodyPr anchorCtr="0" anchor="t" bIns="184300" lIns="184300" spcFirstLastPara="1" rIns="184300" wrap="square" tIns="184300">
            <a:noAutofit/>
          </a:bodyPr>
          <a:lstStyle/>
          <a:p>
            <a:pPr indent="0" lvl="0" marL="0" rtl="0" algn="l">
              <a:spcBef>
                <a:spcPts val="0"/>
              </a:spcBef>
              <a:spcAft>
                <a:spcPts val="0"/>
              </a:spcAft>
              <a:buNone/>
            </a:pPr>
            <a:r>
              <a:rPr b="1" lang="en" sz="3600">
                <a:solidFill>
                  <a:srgbClr val="434343"/>
                </a:solidFill>
                <a:latin typeface="Open Sans"/>
                <a:ea typeface="Open Sans"/>
                <a:cs typeface="Open Sans"/>
                <a:sym typeface="Open Sans"/>
              </a:rPr>
              <a:t>2.</a:t>
            </a:r>
            <a:r>
              <a:rPr b="1" lang="en" sz="3600">
                <a:solidFill>
                  <a:srgbClr val="434343"/>
                </a:solidFill>
                <a:latin typeface="Open Sans"/>
                <a:ea typeface="Open Sans"/>
                <a:cs typeface="Open Sans"/>
                <a:sym typeface="Open Sans"/>
              </a:rPr>
              <a:t> </a:t>
            </a:r>
            <a:r>
              <a:rPr b="1" lang="en" sz="2400">
                <a:solidFill>
                  <a:srgbClr val="434343"/>
                </a:solidFill>
                <a:latin typeface="Open Sans"/>
                <a:ea typeface="Open Sans"/>
                <a:cs typeface="Open Sans"/>
                <a:sym typeface="Open Sans"/>
              </a:rPr>
              <a:t>BUDGET</a:t>
            </a:r>
            <a:endParaRPr b="1" sz="24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i="1" sz="2000">
              <a:solidFill>
                <a:srgbClr val="434343"/>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rPr i="1" lang="en" sz="2000">
                <a:solidFill>
                  <a:srgbClr val="434343"/>
                </a:solidFill>
                <a:latin typeface="Open Sans"/>
                <a:ea typeface="Open Sans"/>
                <a:cs typeface="Open Sans"/>
                <a:sym typeface="Open Sans"/>
              </a:rPr>
              <a:t>What are the financials going to look like for this project? What’s going to cost the most? What could be </a:t>
            </a:r>
            <a:r>
              <a:rPr i="1" lang="en" sz="2000">
                <a:solidFill>
                  <a:srgbClr val="434343"/>
                </a:solidFill>
                <a:latin typeface="Open Sans"/>
                <a:ea typeface="Open Sans"/>
                <a:cs typeface="Open Sans"/>
                <a:sym typeface="Open Sans"/>
              </a:rPr>
              <a:t>substituted</a:t>
            </a:r>
            <a:r>
              <a:rPr i="1" lang="en" sz="2000">
                <a:solidFill>
                  <a:srgbClr val="434343"/>
                </a:solidFill>
                <a:latin typeface="Open Sans"/>
                <a:ea typeface="Open Sans"/>
                <a:cs typeface="Open Sans"/>
                <a:sym typeface="Open Sans"/>
              </a:rPr>
              <a:t> to save money?</a:t>
            </a:r>
            <a:endParaRPr i="1" sz="2000">
              <a:solidFill>
                <a:srgbClr val="434343"/>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t/>
            </a:r>
            <a:endParaRPr i="1" sz="2000">
              <a:solidFill>
                <a:srgbClr val="434343"/>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rPr i="1" lang="en" sz="2000">
                <a:solidFill>
                  <a:srgbClr val="434343"/>
                </a:solidFill>
                <a:latin typeface="Open Sans"/>
                <a:ea typeface="Open Sans"/>
                <a:cs typeface="Open Sans"/>
                <a:sym typeface="Open Sans"/>
              </a:rPr>
              <a:t>Definitely an important section. Our team will draft an estimated quote for you based on your requirements.</a:t>
            </a:r>
            <a:endParaRPr i="1" sz="2000">
              <a:solidFill>
                <a:srgbClr val="434343"/>
              </a:solidFill>
              <a:latin typeface="Open Sans"/>
              <a:ea typeface="Open Sans"/>
              <a:cs typeface="Open Sans"/>
              <a:sym typeface="Open Sans"/>
            </a:endParaRPr>
          </a:p>
        </p:txBody>
      </p:sp>
      <p:sp>
        <p:nvSpPr>
          <p:cNvPr id="95" name="Google Shape;95;p16"/>
          <p:cNvSpPr txBox="1"/>
          <p:nvPr/>
        </p:nvSpPr>
        <p:spPr>
          <a:xfrm>
            <a:off x="503061" y="564127"/>
            <a:ext cx="14103600" cy="995400"/>
          </a:xfrm>
          <a:prstGeom prst="rect">
            <a:avLst/>
          </a:prstGeom>
          <a:noFill/>
          <a:ln>
            <a:noFill/>
          </a:ln>
        </p:spPr>
        <p:txBody>
          <a:bodyPr anchorCtr="0" anchor="t" bIns="184300" lIns="184300" spcFirstLastPara="1" rIns="184300" wrap="square" tIns="184300">
            <a:noAutofit/>
          </a:bodyPr>
          <a:lstStyle/>
          <a:p>
            <a:pPr indent="0" lvl="0" marL="0" rtl="0" algn="l">
              <a:spcBef>
                <a:spcPts val="0"/>
              </a:spcBef>
              <a:spcAft>
                <a:spcPts val="0"/>
              </a:spcAft>
              <a:buNone/>
            </a:pPr>
            <a:r>
              <a:rPr b="1" lang="en" sz="4800">
                <a:solidFill>
                  <a:srgbClr val="304449"/>
                </a:solidFill>
                <a:latin typeface="Open Sans"/>
                <a:ea typeface="Open Sans"/>
                <a:cs typeface="Open Sans"/>
                <a:sym typeface="Open Sans"/>
              </a:rPr>
              <a:t>AHS SECTION</a:t>
            </a:r>
            <a:endParaRPr b="1" sz="4800">
              <a:solidFill>
                <a:srgbClr val="304449"/>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